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0" autoAdjust="0"/>
    <p:restoredTop sz="94660"/>
  </p:normalViewPr>
  <p:slideViewPr>
    <p:cSldViewPr snapToGrid="0">
      <p:cViewPr varScale="1">
        <p:scale>
          <a:sx n="72" d="100"/>
          <a:sy n="72" d="100"/>
        </p:scale>
        <p:origin x="56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9E407-AFE0-44CE-B759-83FB28F390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80FBF519-1788-48E3-922A-7A38533510B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E31FCB34-1C02-4638-9708-FCB3FCBD2181}"/>
              </a:ext>
            </a:extLst>
          </p:cNvPr>
          <p:cNvSpPr>
            <a:spLocks noGrp="1"/>
          </p:cNvSpPr>
          <p:nvPr>
            <p:ph type="dt" sz="half" idx="10"/>
          </p:nvPr>
        </p:nvSpPr>
        <p:spPr/>
        <p:txBody>
          <a:bodyPr/>
          <a:lstStyle/>
          <a:p>
            <a:fld id="{4893E200-2C89-4559-B371-D6336CC02B5D}" type="datetimeFigureOut">
              <a:rPr lang="en-AU" smtClean="0"/>
              <a:t>6/10/2020</a:t>
            </a:fld>
            <a:endParaRPr lang="en-AU"/>
          </a:p>
        </p:txBody>
      </p:sp>
      <p:sp>
        <p:nvSpPr>
          <p:cNvPr id="5" name="Footer Placeholder 4">
            <a:extLst>
              <a:ext uri="{FF2B5EF4-FFF2-40B4-BE49-F238E27FC236}">
                <a16:creationId xmlns:a16="http://schemas.microsoft.com/office/drawing/2014/main" id="{B92B764A-D3D4-41DF-B916-BB95ABCB435D}"/>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F7869ABF-B743-4D26-AB26-E2DF23ABF88C}"/>
              </a:ext>
            </a:extLst>
          </p:cNvPr>
          <p:cNvSpPr>
            <a:spLocks noGrp="1"/>
          </p:cNvSpPr>
          <p:nvPr>
            <p:ph type="sldNum" sz="quarter" idx="12"/>
          </p:nvPr>
        </p:nvSpPr>
        <p:spPr/>
        <p:txBody>
          <a:bodyPr/>
          <a:lstStyle/>
          <a:p>
            <a:fld id="{753B6752-28CD-46DD-8C56-60AA25E5B121}" type="slidenum">
              <a:rPr lang="en-AU" smtClean="0"/>
              <a:t>‹#›</a:t>
            </a:fld>
            <a:endParaRPr lang="en-AU"/>
          </a:p>
        </p:txBody>
      </p:sp>
    </p:spTree>
    <p:extLst>
      <p:ext uri="{BB962C8B-B14F-4D97-AF65-F5344CB8AC3E}">
        <p14:creationId xmlns:p14="http://schemas.microsoft.com/office/powerpoint/2010/main" val="1114279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27A60E-45B7-4547-BE18-670116B59AD1}"/>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34FABE5E-FE7B-4AD1-905A-6275106C562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27A0243B-7E94-454A-AE54-74D7B90A9364}"/>
              </a:ext>
            </a:extLst>
          </p:cNvPr>
          <p:cNvSpPr>
            <a:spLocks noGrp="1"/>
          </p:cNvSpPr>
          <p:nvPr>
            <p:ph type="dt" sz="half" idx="10"/>
          </p:nvPr>
        </p:nvSpPr>
        <p:spPr/>
        <p:txBody>
          <a:bodyPr/>
          <a:lstStyle/>
          <a:p>
            <a:fld id="{4893E200-2C89-4559-B371-D6336CC02B5D}" type="datetimeFigureOut">
              <a:rPr lang="en-AU" smtClean="0"/>
              <a:t>6/10/2020</a:t>
            </a:fld>
            <a:endParaRPr lang="en-AU"/>
          </a:p>
        </p:txBody>
      </p:sp>
      <p:sp>
        <p:nvSpPr>
          <p:cNvPr id="5" name="Footer Placeholder 4">
            <a:extLst>
              <a:ext uri="{FF2B5EF4-FFF2-40B4-BE49-F238E27FC236}">
                <a16:creationId xmlns:a16="http://schemas.microsoft.com/office/drawing/2014/main" id="{77D3B227-E3DD-40E1-96BD-88C4008DF638}"/>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DBEAB40C-5002-43EF-93E9-9F7630047B0B}"/>
              </a:ext>
            </a:extLst>
          </p:cNvPr>
          <p:cNvSpPr>
            <a:spLocks noGrp="1"/>
          </p:cNvSpPr>
          <p:nvPr>
            <p:ph type="sldNum" sz="quarter" idx="12"/>
          </p:nvPr>
        </p:nvSpPr>
        <p:spPr/>
        <p:txBody>
          <a:bodyPr/>
          <a:lstStyle/>
          <a:p>
            <a:fld id="{753B6752-28CD-46DD-8C56-60AA25E5B121}" type="slidenum">
              <a:rPr lang="en-AU" smtClean="0"/>
              <a:t>‹#›</a:t>
            </a:fld>
            <a:endParaRPr lang="en-AU"/>
          </a:p>
        </p:txBody>
      </p:sp>
    </p:spTree>
    <p:extLst>
      <p:ext uri="{BB962C8B-B14F-4D97-AF65-F5344CB8AC3E}">
        <p14:creationId xmlns:p14="http://schemas.microsoft.com/office/powerpoint/2010/main" val="1191224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AE99A05-A3A9-40AF-AA89-1005FE2514B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B25EA591-CA2D-4EA6-88A2-670B933A2F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153B2DE3-B997-4A21-8A5E-BB8BB79E158A}"/>
              </a:ext>
            </a:extLst>
          </p:cNvPr>
          <p:cNvSpPr>
            <a:spLocks noGrp="1"/>
          </p:cNvSpPr>
          <p:nvPr>
            <p:ph type="dt" sz="half" idx="10"/>
          </p:nvPr>
        </p:nvSpPr>
        <p:spPr/>
        <p:txBody>
          <a:bodyPr/>
          <a:lstStyle/>
          <a:p>
            <a:fld id="{4893E200-2C89-4559-B371-D6336CC02B5D}" type="datetimeFigureOut">
              <a:rPr lang="en-AU" smtClean="0"/>
              <a:t>6/10/2020</a:t>
            </a:fld>
            <a:endParaRPr lang="en-AU"/>
          </a:p>
        </p:txBody>
      </p:sp>
      <p:sp>
        <p:nvSpPr>
          <p:cNvPr id="5" name="Footer Placeholder 4">
            <a:extLst>
              <a:ext uri="{FF2B5EF4-FFF2-40B4-BE49-F238E27FC236}">
                <a16:creationId xmlns:a16="http://schemas.microsoft.com/office/drawing/2014/main" id="{B9E1930C-0654-4443-BC63-88FF23C6538A}"/>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F942FD6D-F9B3-47AC-B9D0-E706C01D88D3}"/>
              </a:ext>
            </a:extLst>
          </p:cNvPr>
          <p:cNvSpPr>
            <a:spLocks noGrp="1"/>
          </p:cNvSpPr>
          <p:nvPr>
            <p:ph type="sldNum" sz="quarter" idx="12"/>
          </p:nvPr>
        </p:nvSpPr>
        <p:spPr/>
        <p:txBody>
          <a:bodyPr/>
          <a:lstStyle/>
          <a:p>
            <a:fld id="{753B6752-28CD-46DD-8C56-60AA25E5B121}" type="slidenum">
              <a:rPr lang="en-AU" smtClean="0"/>
              <a:t>‹#›</a:t>
            </a:fld>
            <a:endParaRPr lang="en-AU"/>
          </a:p>
        </p:txBody>
      </p:sp>
    </p:spTree>
    <p:extLst>
      <p:ext uri="{BB962C8B-B14F-4D97-AF65-F5344CB8AC3E}">
        <p14:creationId xmlns:p14="http://schemas.microsoft.com/office/powerpoint/2010/main" val="8635667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0145DA-D2CF-4861-A225-F1028F9A6350}"/>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E25E1ABA-B770-4D09-B437-AD580FE8953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94250F74-ADE2-43AA-B7E5-D9A629E827B0}"/>
              </a:ext>
            </a:extLst>
          </p:cNvPr>
          <p:cNvSpPr>
            <a:spLocks noGrp="1"/>
          </p:cNvSpPr>
          <p:nvPr>
            <p:ph type="dt" sz="half" idx="10"/>
          </p:nvPr>
        </p:nvSpPr>
        <p:spPr/>
        <p:txBody>
          <a:bodyPr/>
          <a:lstStyle/>
          <a:p>
            <a:fld id="{4893E200-2C89-4559-B371-D6336CC02B5D}" type="datetimeFigureOut">
              <a:rPr lang="en-AU" smtClean="0"/>
              <a:t>6/10/2020</a:t>
            </a:fld>
            <a:endParaRPr lang="en-AU"/>
          </a:p>
        </p:txBody>
      </p:sp>
      <p:sp>
        <p:nvSpPr>
          <p:cNvPr id="5" name="Footer Placeholder 4">
            <a:extLst>
              <a:ext uri="{FF2B5EF4-FFF2-40B4-BE49-F238E27FC236}">
                <a16:creationId xmlns:a16="http://schemas.microsoft.com/office/drawing/2014/main" id="{B88F9563-A9C7-407E-9A5D-3F768D8AAECA}"/>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5EF0909A-CF3D-413A-83E9-54EDEE67FC77}"/>
              </a:ext>
            </a:extLst>
          </p:cNvPr>
          <p:cNvSpPr>
            <a:spLocks noGrp="1"/>
          </p:cNvSpPr>
          <p:nvPr>
            <p:ph type="sldNum" sz="quarter" idx="12"/>
          </p:nvPr>
        </p:nvSpPr>
        <p:spPr/>
        <p:txBody>
          <a:bodyPr/>
          <a:lstStyle/>
          <a:p>
            <a:fld id="{753B6752-28CD-46DD-8C56-60AA25E5B121}" type="slidenum">
              <a:rPr lang="en-AU" smtClean="0"/>
              <a:t>‹#›</a:t>
            </a:fld>
            <a:endParaRPr lang="en-AU"/>
          </a:p>
        </p:txBody>
      </p:sp>
    </p:spTree>
    <p:extLst>
      <p:ext uri="{BB962C8B-B14F-4D97-AF65-F5344CB8AC3E}">
        <p14:creationId xmlns:p14="http://schemas.microsoft.com/office/powerpoint/2010/main" val="2828564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B2DA7-E08D-4A67-8E12-3C9B4E5203C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9E84C249-2841-4479-A6BC-FA95DAB64E0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2590225-F044-4DB9-A61B-60C46E5A2AFF}"/>
              </a:ext>
            </a:extLst>
          </p:cNvPr>
          <p:cNvSpPr>
            <a:spLocks noGrp="1"/>
          </p:cNvSpPr>
          <p:nvPr>
            <p:ph type="dt" sz="half" idx="10"/>
          </p:nvPr>
        </p:nvSpPr>
        <p:spPr/>
        <p:txBody>
          <a:bodyPr/>
          <a:lstStyle/>
          <a:p>
            <a:fld id="{4893E200-2C89-4559-B371-D6336CC02B5D}" type="datetimeFigureOut">
              <a:rPr lang="en-AU" smtClean="0"/>
              <a:t>6/10/2020</a:t>
            </a:fld>
            <a:endParaRPr lang="en-AU"/>
          </a:p>
        </p:txBody>
      </p:sp>
      <p:sp>
        <p:nvSpPr>
          <p:cNvPr id="5" name="Footer Placeholder 4">
            <a:extLst>
              <a:ext uri="{FF2B5EF4-FFF2-40B4-BE49-F238E27FC236}">
                <a16:creationId xmlns:a16="http://schemas.microsoft.com/office/drawing/2014/main" id="{C3FBDF45-59C9-4745-B21B-87CAF0F9155D}"/>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F62C7BE5-87B3-459F-BF23-FE722030C3B3}"/>
              </a:ext>
            </a:extLst>
          </p:cNvPr>
          <p:cNvSpPr>
            <a:spLocks noGrp="1"/>
          </p:cNvSpPr>
          <p:nvPr>
            <p:ph type="sldNum" sz="quarter" idx="12"/>
          </p:nvPr>
        </p:nvSpPr>
        <p:spPr/>
        <p:txBody>
          <a:bodyPr/>
          <a:lstStyle/>
          <a:p>
            <a:fld id="{753B6752-28CD-46DD-8C56-60AA25E5B121}" type="slidenum">
              <a:rPr lang="en-AU" smtClean="0"/>
              <a:t>‹#›</a:t>
            </a:fld>
            <a:endParaRPr lang="en-AU"/>
          </a:p>
        </p:txBody>
      </p:sp>
    </p:spTree>
    <p:extLst>
      <p:ext uri="{BB962C8B-B14F-4D97-AF65-F5344CB8AC3E}">
        <p14:creationId xmlns:p14="http://schemas.microsoft.com/office/powerpoint/2010/main" val="26461588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8E13C-4AA7-4FFE-951C-D3C486D50F38}"/>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D1467D2F-620B-41F8-8A68-EF7EA4D2E76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E9D4677C-2073-4054-BC37-0939BB5F52F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53961370-A046-4FD0-99E3-4B73D7808E4E}"/>
              </a:ext>
            </a:extLst>
          </p:cNvPr>
          <p:cNvSpPr>
            <a:spLocks noGrp="1"/>
          </p:cNvSpPr>
          <p:nvPr>
            <p:ph type="dt" sz="half" idx="10"/>
          </p:nvPr>
        </p:nvSpPr>
        <p:spPr/>
        <p:txBody>
          <a:bodyPr/>
          <a:lstStyle/>
          <a:p>
            <a:fld id="{4893E200-2C89-4559-B371-D6336CC02B5D}" type="datetimeFigureOut">
              <a:rPr lang="en-AU" smtClean="0"/>
              <a:t>6/10/2020</a:t>
            </a:fld>
            <a:endParaRPr lang="en-AU"/>
          </a:p>
        </p:txBody>
      </p:sp>
      <p:sp>
        <p:nvSpPr>
          <p:cNvPr id="6" name="Footer Placeholder 5">
            <a:extLst>
              <a:ext uri="{FF2B5EF4-FFF2-40B4-BE49-F238E27FC236}">
                <a16:creationId xmlns:a16="http://schemas.microsoft.com/office/drawing/2014/main" id="{35CB21BE-3F37-4B54-B52D-13EAED3CB738}"/>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E3E5ED48-8A96-42CE-A394-C6D7B129910C}"/>
              </a:ext>
            </a:extLst>
          </p:cNvPr>
          <p:cNvSpPr>
            <a:spLocks noGrp="1"/>
          </p:cNvSpPr>
          <p:nvPr>
            <p:ph type="sldNum" sz="quarter" idx="12"/>
          </p:nvPr>
        </p:nvSpPr>
        <p:spPr/>
        <p:txBody>
          <a:bodyPr/>
          <a:lstStyle/>
          <a:p>
            <a:fld id="{753B6752-28CD-46DD-8C56-60AA25E5B121}" type="slidenum">
              <a:rPr lang="en-AU" smtClean="0"/>
              <a:t>‹#›</a:t>
            </a:fld>
            <a:endParaRPr lang="en-AU"/>
          </a:p>
        </p:txBody>
      </p:sp>
    </p:spTree>
    <p:extLst>
      <p:ext uri="{BB962C8B-B14F-4D97-AF65-F5344CB8AC3E}">
        <p14:creationId xmlns:p14="http://schemas.microsoft.com/office/powerpoint/2010/main" val="3294980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B24E72-B697-483B-91B0-0AEA7C5C506D}"/>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CE2BD012-019A-4C76-A407-BF024037106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6E5B819-1B92-4589-A0A2-02D7B0805C2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F05122EB-FDA7-4423-94A8-D6FC5DE112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0FD6AB-AFD1-43FB-87A7-C156D51FAD7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3B6883A4-00BC-47A5-96A1-D3C8971C765A}"/>
              </a:ext>
            </a:extLst>
          </p:cNvPr>
          <p:cNvSpPr>
            <a:spLocks noGrp="1"/>
          </p:cNvSpPr>
          <p:nvPr>
            <p:ph type="dt" sz="half" idx="10"/>
          </p:nvPr>
        </p:nvSpPr>
        <p:spPr/>
        <p:txBody>
          <a:bodyPr/>
          <a:lstStyle/>
          <a:p>
            <a:fld id="{4893E200-2C89-4559-B371-D6336CC02B5D}" type="datetimeFigureOut">
              <a:rPr lang="en-AU" smtClean="0"/>
              <a:t>6/10/2020</a:t>
            </a:fld>
            <a:endParaRPr lang="en-AU"/>
          </a:p>
        </p:txBody>
      </p:sp>
      <p:sp>
        <p:nvSpPr>
          <p:cNvPr id="8" name="Footer Placeholder 7">
            <a:extLst>
              <a:ext uri="{FF2B5EF4-FFF2-40B4-BE49-F238E27FC236}">
                <a16:creationId xmlns:a16="http://schemas.microsoft.com/office/drawing/2014/main" id="{1D465156-6220-4F0E-A4A0-3686B126F046}"/>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D4226AF7-5C2A-4964-B6E4-E0C3719FF0A3}"/>
              </a:ext>
            </a:extLst>
          </p:cNvPr>
          <p:cNvSpPr>
            <a:spLocks noGrp="1"/>
          </p:cNvSpPr>
          <p:nvPr>
            <p:ph type="sldNum" sz="quarter" idx="12"/>
          </p:nvPr>
        </p:nvSpPr>
        <p:spPr/>
        <p:txBody>
          <a:bodyPr/>
          <a:lstStyle/>
          <a:p>
            <a:fld id="{753B6752-28CD-46DD-8C56-60AA25E5B121}" type="slidenum">
              <a:rPr lang="en-AU" smtClean="0"/>
              <a:t>‹#›</a:t>
            </a:fld>
            <a:endParaRPr lang="en-AU"/>
          </a:p>
        </p:txBody>
      </p:sp>
    </p:spTree>
    <p:extLst>
      <p:ext uri="{BB962C8B-B14F-4D97-AF65-F5344CB8AC3E}">
        <p14:creationId xmlns:p14="http://schemas.microsoft.com/office/powerpoint/2010/main" val="16446257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EDA3DD-C0DF-439C-9FFD-F21C41142E3A}"/>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DF0B2468-874E-4B92-8C52-D0EC36507574}"/>
              </a:ext>
            </a:extLst>
          </p:cNvPr>
          <p:cNvSpPr>
            <a:spLocks noGrp="1"/>
          </p:cNvSpPr>
          <p:nvPr>
            <p:ph type="dt" sz="half" idx="10"/>
          </p:nvPr>
        </p:nvSpPr>
        <p:spPr/>
        <p:txBody>
          <a:bodyPr/>
          <a:lstStyle/>
          <a:p>
            <a:fld id="{4893E200-2C89-4559-B371-D6336CC02B5D}" type="datetimeFigureOut">
              <a:rPr lang="en-AU" smtClean="0"/>
              <a:t>6/10/2020</a:t>
            </a:fld>
            <a:endParaRPr lang="en-AU"/>
          </a:p>
        </p:txBody>
      </p:sp>
      <p:sp>
        <p:nvSpPr>
          <p:cNvPr id="4" name="Footer Placeholder 3">
            <a:extLst>
              <a:ext uri="{FF2B5EF4-FFF2-40B4-BE49-F238E27FC236}">
                <a16:creationId xmlns:a16="http://schemas.microsoft.com/office/drawing/2014/main" id="{6B542D1C-F029-4C47-A8BA-0DF54CDCDE44}"/>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6E80D0F4-EEF6-44C3-B874-8EF5E1788B23}"/>
              </a:ext>
            </a:extLst>
          </p:cNvPr>
          <p:cNvSpPr>
            <a:spLocks noGrp="1"/>
          </p:cNvSpPr>
          <p:nvPr>
            <p:ph type="sldNum" sz="quarter" idx="12"/>
          </p:nvPr>
        </p:nvSpPr>
        <p:spPr/>
        <p:txBody>
          <a:bodyPr/>
          <a:lstStyle/>
          <a:p>
            <a:fld id="{753B6752-28CD-46DD-8C56-60AA25E5B121}" type="slidenum">
              <a:rPr lang="en-AU" smtClean="0"/>
              <a:t>‹#›</a:t>
            </a:fld>
            <a:endParaRPr lang="en-AU"/>
          </a:p>
        </p:txBody>
      </p:sp>
    </p:spTree>
    <p:extLst>
      <p:ext uri="{BB962C8B-B14F-4D97-AF65-F5344CB8AC3E}">
        <p14:creationId xmlns:p14="http://schemas.microsoft.com/office/powerpoint/2010/main" val="3543872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719706-D5CD-4BAA-A5DA-579C497865D8}"/>
              </a:ext>
            </a:extLst>
          </p:cNvPr>
          <p:cNvSpPr>
            <a:spLocks noGrp="1"/>
          </p:cNvSpPr>
          <p:nvPr>
            <p:ph type="dt" sz="half" idx="10"/>
          </p:nvPr>
        </p:nvSpPr>
        <p:spPr/>
        <p:txBody>
          <a:bodyPr/>
          <a:lstStyle/>
          <a:p>
            <a:fld id="{4893E200-2C89-4559-B371-D6336CC02B5D}" type="datetimeFigureOut">
              <a:rPr lang="en-AU" smtClean="0"/>
              <a:t>6/10/2020</a:t>
            </a:fld>
            <a:endParaRPr lang="en-AU"/>
          </a:p>
        </p:txBody>
      </p:sp>
      <p:sp>
        <p:nvSpPr>
          <p:cNvPr id="3" name="Footer Placeholder 2">
            <a:extLst>
              <a:ext uri="{FF2B5EF4-FFF2-40B4-BE49-F238E27FC236}">
                <a16:creationId xmlns:a16="http://schemas.microsoft.com/office/drawing/2014/main" id="{DA0CAC73-8147-487F-9019-197ED1D25037}"/>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6A73B0AB-7C2D-4F28-9993-0D19ED7B58DB}"/>
              </a:ext>
            </a:extLst>
          </p:cNvPr>
          <p:cNvSpPr>
            <a:spLocks noGrp="1"/>
          </p:cNvSpPr>
          <p:nvPr>
            <p:ph type="sldNum" sz="quarter" idx="12"/>
          </p:nvPr>
        </p:nvSpPr>
        <p:spPr/>
        <p:txBody>
          <a:bodyPr/>
          <a:lstStyle/>
          <a:p>
            <a:fld id="{753B6752-28CD-46DD-8C56-60AA25E5B121}" type="slidenum">
              <a:rPr lang="en-AU" smtClean="0"/>
              <a:t>‹#›</a:t>
            </a:fld>
            <a:endParaRPr lang="en-AU"/>
          </a:p>
        </p:txBody>
      </p:sp>
    </p:spTree>
    <p:extLst>
      <p:ext uri="{BB962C8B-B14F-4D97-AF65-F5344CB8AC3E}">
        <p14:creationId xmlns:p14="http://schemas.microsoft.com/office/powerpoint/2010/main" val="2520700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DEA095-065F-404E-9ED3-3856F609E9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0E96547A-7A3E-45CB-9002-06E5F9C226F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125181DD-A822-4896-90EB-6762BD6C81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C1D376B-95AE-4B22-AF55-35C5B3E7341E}"/>
              </a:ext>
            </a:extLst>
          </p:cNvPr>
          <p:cNvSpPr>
            <a:spLocks noGrp="1"/>
          </p:cNvSpPr>
          <p:nvPr>
            <p:ph type="dt" sz="half" idx="10"/>
          </p:nvPr>
        </p:nvSpPr>
        <p:spPr/>
        <p:txBody>
          <a:bodyPr/>
          <a:lstStyle/>
          <a:p>
            <a:fld id="{4893E200-2C89-4559-B371-D6336CC02B5D}" type="datetimeFigureOut">
              <a:rPr lang="en-AU" smtClean="0"/>
              <a:t>6/10/2020</a:t>
            </a:fld>
            <a:endParaRPr lang="en-AU"/>
          </a:p>
        </p:txBody>
      </p:sp>
      <p:sp>
        <p:nvSpPr>
          <p:cNvPr id="6" name="Footer Placeholder 5">
            <a:extLst>
              <a:ext uri="{FF2B5EF4-FFF2-40B4-BE49-F238E27FC236}">
                <a16:creationId xmlns:a16="http://schemas.microsoft.com/office/drawing/2014/main" id="{CEDD1048-D59D-45E2-92B6-225EA1A5219C}"/>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9F58DFBF-35E9-4348-8F93-481EC6A996C0}"/>
              </a:ext>
            </a:extLst>
          </p:cNvPr>
          <p:cNvSpPr>
            <a:spLocks noGrp="1"/>
          </p:cNvSpPr>
          <p:nvPr>
            <p:ph type="sldNum" sz="quarter" idx="12"/>
          </p:nvPr>
        </p:nvSpPr>
        <p:spPr/>
        <p:txBody>
          <a:bodyPr/>
          <a:lstStyle/>
          <a:p>
            <a:fld id="{753B6752-28CD-46DD-8C56-60AA25E5B121}" type="slidenum">
              <a:rPr lang="en-AU" smtClean="0"/>
              <a:t>‹#›</a:t>
            </a:fld>
            <a:endParaRPr lang="en-AU"/>
          </a:p>
        </p:txBody>
      </p:sp>
    </p:spTree>
    <p:extLst>
      <p:ext uri="{BB962C8B-B14F-4D97-AF65-F5344CB8AC3E}">
        <p14:creationId xmlns:p14="http://schemas.microsoft.com/office/powerpoint/2010/main" val="4066052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B0FD8-7916-4888-88DC-60C9AFCDE7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C43468E0-564B-4300-A25C-0AE530D7FB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8957B354-A8BB-4CE5-BA44-EC06FCC6A8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AFAD52-F0BA-4271-A26A-D5BD5963E6C0}"/>
              </a:ext>
            </a:extLst>
          </p:cNvPr>
          <p:cNvSpPr>
            <a:spLocks noGrp="1"/>
          </p:cNvSpPr>
          <p:nvPr>
            <p:ph type="dt" sz="half" idx="10"/>
          </p:nvPr>
        </p:nvSpPr>
        <p:spPr/>
        <p:txBody>
          <a:bodyPr/>
          <a:lstStyle/>
          <a:p>
            <a:fld id="{4893E200-2C89-4559-B371-D6336CC02B5D}" type="datetimeFigureOut">
              <a:rPr lang="en-AU" smtClean="0"/>
              <a:t>6/10/2020</a:t>
            </a:fld>
            <a:endParaRPr lang="en-AU"/>
          </a:p>
        </p:txBody>
      </p:sp>
      <p:sp>
        <p:nvSpPr>
          <p:cNvPr id="6" name="Footer Placeholder 5">
            <a:extLst>
              <a:ext uri="{FF2B5EF4-FFF2-40B4-BE49-F238E27FC236}">
                <a16:creationId xmlns:a16="http://schemas.microsoft.com/office/drawing/2014/main" id="{D3492140-36B1-484E-988E-D377781F2BAC}"/>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F18D9CBA-A0A5-4811-9CA4-4BF4F517D2FC}"/>
              </a:ext>
            </a:extLst>
          </p:cNvPr>
          <p:cNvSpPr>
            <a:spLocks noGrp="1"/>
          </p:cNvSpPr>
          <p:nvPr>
            <p:ph type="sldNum" sz="quarter" idx="12"/>
          </p:nvPr>
        </p:nvSpPr>
        <p:spPr/>
        <p:txBody>
          <a:bodyPr/>
          <a:lstStyle/>
          <a:p>
            <a:fld id="{753B6752-28CD-46DD-8C56-60AA25E5B121}" type="slidenum">
              <a:rPr lang="en-AU" smtClean="0"/>
              <a:t>‹#›</a:t>
            </a:fld>
            <a:endParaRPr lang="en-AU"/>
          </a:p>
        </p:txBody>
      </p:sp>
    </p:spTree>
    <p:extLst>
      <p:ext uri="{BB962C8B-B14F-4D97-AF65-F5344CB8AC3E}">
        <p14:creationId xmlns:p14="http://schemas.microsoft.com/office/powerpoint/2010/main" val="2819051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801E638-E06B-4D62-A86D-E849061835F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AC415125-44C2-4336-AFEA-D7D56A8EDD5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6D0BCBF0-41A0-4CE9-8C02-6F75060BFD4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93E200-2C89-4559-B371-D6336CC02B5D}" type="datetimeFigureOut">
              <a:rPr lang="en-AU" smtClean="0"/>
              <a:t>6/10/2020</a:t>
            </a:fld>
            <a:endParaRPr lang="en-AU"/>
          </a:p>
        </p:txBody>
      </p:sp>
      <p:sp>
        <p:nvSpPr>
          <p:cNvPr id="5" name="Footer Placeholder 4">
            <a:extLst>
              <a:ext uri="{FF2B5EF4-FFF2-40B4-BE49-F238E27FC236}">
                <a16:creationId xmlns:a16="http://schemas.microsoft.com/office/drawing/2014/main" id="{D381FD1A-D0B1-49DD-8F8D-56233C7C62E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359B10E0-D966-4D56-8CC5-4AD7784735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3B6752-28CD-46DD-8C56-60AA25E5B121}" type="slidenum">
              <a:rPr lang="en-AU" smtClean="0"/>
              <a:t>‹#›</a:t>
            </a:fld>
            <a:endParaRPr lang="en-AU"/>
          </a:p>
        </p:txBody>
      </p:sp>
    </p:spTree>
    <p:extLst>
      <p:ext uri="{BB962C8B-B14F-4D97-AF65-F5344CB8AC3E}">
        <p14:creationId xmlns:p14="http://schemas.microsoft.com/office/powerpoint/2010/main" val="9625605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76E0660-AD0C-4A6A-9A98-34DD943DCA62}"/>
              </a:ext>
            </a:extLst>
          </p:cNvPr>
          <p:cNvSpPr>
            <a:spLocks noGrp="1"/>
          </p:cNvSpPr>
          <p:nvPr>
            <p:ph type="subTitle" idx="1"/>
          </p:nvPr>
        </p:nvSpPr>
        <p:spPr/>
        <p:txBody>
          <a:bodyPr/>
          <a:lstStyle/>
          <a:p>
            <a:endParaRPr lang="en-AU"/>
          </a:p>
        </p:txBody>
      </p:sp>
      <p:graphicFrame>
        <p:nvGraphicFramePr>
          <p:cNvPr id="4" name="Table 3">
            <a:extLst>
              <a:ext uri="{FF2B5EF4-FFF2-40B4-BE49-F238E27FC236}">
                <a16:creationId xmlns:a16="http://schemas.microsoft.com/office/drawing/2014/main" id="{416E6FF8-BD65-4767-89DF-7841884BEF66}"/>
              </a:ext>
            </a:extLst>
          </p:cNvPr>
          <p:cNvGraphicFramePr>
            <a:graphicFrameLocks noGrp="1"/>
          </p:cNvGraphicFramePr>
          <p:nvPr>
            <p:extLst>
              <p:ext uri="{D42A27DB-BD31-4B8C-83A1-F6EECF244321}">
                <p14:modId xmlns:p14="http://schemas.microsoft.com/office/powerpoint/2010/main" val="4189695775"/>
              </p:ext>
            </p:extLst>
          </p:nvPr>
        </p:nvGraphicFramePr>
        <p:xfrm>
          <a:off x="291547" y="291547"/>
          <a:ext cx="11516145" cy="6215276"/>
        </p:xfrm>
        <a:graphic>
          <a:graphicData uri="http://schemas.openxmlformats.org/drawingml/2006/table">
            <a:tbl>
              <a:tblPr>
                <a:tableStyleId>{5C22544A-7EE6-4342-B048-85BDC9FD1C3A}</a:tableStyleId>
              </a:tblPr>
              <a:tblGrid>
                <a:gridCol w="330514">
                  <a:extLst>
                    <a:ext uri="{9D8B030D-6E8A-4147-A177-3AD203B41FA5}">
                      <a16:colId xmlns:a16="http://schemas.microsoft.com/office/drawing/2014/main" val="311806925"/>
                    </a:ext>
                  </a:extLst>
                </a:gridCol>
                <a:gridCol w="259227">
                  <a:extLst>
                    <a:ext uri="{9D8B030D-6E8A-4147-A177-3AD203B41FA5}">
                      <a16:colId xmlns:a16="http://schemas.microsoft.com/office/drawing/2014/main" val="3197485010"/>
                    </a:ext>
                  </a:extLst>
                </a:gridCol>
                <a:gridCol w="667509">
                  <a:extLst>
                    <a:ext uri="{9D8B030D-6E8A-4147-A177-3AD203B41FA5}">
                      <a16:colId xmlns:a16="http://schemas.microsoft.com/office/drawing/2014/main" val="1122901530"/>
                    </a:ext>
                  </a:extLst>
                </a:gridCol>
                <a:gridCol w="667509">
                  <a:extLst>
                    <a:ext uri="{9D8B030D-6E8A-4147-A177-3AD203B41FA5}">
                      <a16:colId xmlns:a16="http://schemas.microsoft.com/office/drawing/2014/main" val="4132868139"/>
                    </a:ext>
                  </a:extLst>
                </a:gridCol>
                <a:gridCol w="667509">
                  <a:extLst>
                    <a:ext uri="{9D8B030D-6E8A-4147-A177-3AD203B41FA5}">
                      <a16:colId xmlns:a16="http://schemas.microsoft.com/office/drawing/2014/main" val="777354785"/>
                    </a:ext>
                  </a:extLst>
                </a:gridCol>
                <a:gridCol w="667509">
                  <a:extLst>
                    <a:ext uri="{9D8B030D-6E8A-4147-A177-3AD203B41FA5}">
                      <a16:colId xmlns:a16="http://schemas.microsoft.com/office/drawing/2014/main" val="2942432663"/>
                    </a:ext>
                  </a:extLst>
                </a:gridCol>
                <a:gridCol w="667509">
                  <a:extLst>
                    <a:ext uri="{9D8B030D-6E8A-4147-A177-3AD203B41FA5}">
                      <a16:colId xmlns:a16="http://schemas.microsoft.com/office/drawing/2014/main" val="556100580"/>
                    </a:ext>
                  </a:extLst>
                </a:gridCol>
                <a:gridCol w="667509">
                  <a:extLst>
                    <a:ext uri="{9D8B030D-6E8A-4147-A177-3AD203B41FA5}">
                      <a16:colId xmlns:a16="http://schemas.microsoft.com/office/drawing/2014/main" val="403756137"/>
                    </a:ext>
                  </a:extLst>
                </a:gridCol>
                <a:gridCol w="667509">
                  <a:extLst>
                    <a:ext uri="{9D8B030D-6E8A-4147-A177-3AD203B41FA5}">
                      <a16:colId xmlns:a16="http://schemas.microsoft.com/office/drawing/2014/main" val="2462503852"/>
                    </a:ext>
                  </a:extLst>
                </a:gridCol>
                <a:gridCol w="667509">
                  <a:extLst>
                    <a:ext uri="{9D8B030D-6E8A-4147-A177-3AD203B41FA5}">
                      <a16:colId xmlns:a16="http://schemas.microsoft.com/office/drawing/2014/main" val="2224893617"/>
                    </a:ext>
                  </a:extLst>
                </a:gridCol>
                <a:gridCol w="330514">
                  <a:extLst>
                    <a:ext uri="{9D8B030D-6E8A-4147-A177-3AD203B41FA5}">
                      <a16:colId xmlns:a16="http://schemas.microsoft.com/office/drawing/2014/main" val="3030691932"/>
                    </a:ext>
                  </a:extLst>
                </a:gridCol>
                <a:gridCol w="259227">
                  <a:extLst>
                    <a:ext uri="{9D8B030D-6E8A-4147-A177-3AD203B41FA5}">
                      <a16:colId xmlns:a16="http://schemas.microsoft.com/office/drawing/2014/main" val="1099146934"/>
                    </a:ext>
                  </a:extLst>
                </a:gridCol>
                <a:gridCol w="654547">
                  <a:extLst>
                    <a:ext uri="{9D8B030D-6E8A-4147-A177-3AD203B41FA5}">
                      <a16:colId xmlns:a16="http://schemas.microsoft.com/office/drawing/2014/main" val="4122823230"/>
                    </a:ext>
                  </a:extLst>
                </a:gridCol>
                <a:gridCol w="654547">
                  <a:extLst>
                    <a:ext uri="{9D8B030D-6E8A-4147-A177-3AD203B41FA5}">
                      <a16:colId xmlns:a16="http://schemas.microsoft.com/office/drawing/2014/main" val="261969069"/>
                    </a:ext>
                  </a:extLst>
                </a:gridCol>
                <a:gridCol w="654547">
                  <a:extLst>
                    <a:ext uri="{9D8B030D-6E8A-4147-A177-3AD203B41FA5}">
                      <a16:colId xmlns:a16="http://schemas.microsoft.com/office/drawing/2014/main" val="319297405"/>
                    </a:ext>
                  </a:extLst>
                </a:gridCol>
                <a:gridCol w="654547">
                  <a:extLst>
                    <a:ext uri="{9D8B030D-6E8A-4147-A177-3AD203B41FA5}">
                      <a16:colId xmlns:a16="http://schemas.microsoft.com/office/drawing/2014/main" val="468598085"/>
                    </a:ext>
                  </a:extLst>
                </a:gridCol>
                <a:gridCol w="654547">
                  <a:extLst>
                    <a:ext uri="{9D8B030D-6E8A-4147-A177-3AD203B41FA5}">
                      <a16:colId xmlns:a16="http://schemas.microsoft.com/office/drawing/2014/main" val="1254492094"/>
                    </a:ext>
                  </a:extLst>
                </a:gridCol>
                <a:gridCol w="654547">
                  <a:extLst>
                    <a:ext uri="{9D8B030D-6E8A-4147-A177-3AD203B41FA5}">
                      <a16:colId xmlns:a16="http://schemas.microsoft.com/office/drawing/2014/main" val="1508943680"/>
                    </a:ext>
                  </a:extLst>
                </a:gridCol>
                <a:gridCol w="654547">
                  <a:extLst>
                    <a:ext uri="{9D8B030D-6E8A-4147-A177-3AD203B41FA5}">
                      <a16:colId xmlns:a16="http://schemas.microsoft.com/office/drawing/2014/main" val="3186744440"/>
                    </a:ext>
                  </a:extLst>
                </a:gridCol>
                <a:gridCol w="414762">
                  <a:extLst>
                    <a:ext uri="{9D8B030D-6E8A-4147-A177-3AD203B41FA5}">
                      <a16:colId xmlns:a16="http://schemas.microsoft.com/office/drawing/2014/main" val="2847574885"/>
                    </a:ext>
                  </a:extLst>
                </a:gridCol>
              </a:tblGrid>
              <a:tr h="299197">
                <a:tc gridSpan="10">
                  <a:txBody>
                    <a:bodyPr/>
                    <a:lstStyle/>
                    <a:p>
                      <a:pPr algn="ctr" fontAlgn="b"/>
                      <a:r>
                        <a:rPr lang="en-AU" sz="1200" u="none" strike="noStrike" dirty="0">
                          <a:effectLst/>
                        </a:rPr>
                        <a:t>CLUB DUTIES   </a:t>
                      </a:r>
                      <a:endParaRPr lang="en-AU" sz="1200" b="1" i="0" u="none" strike="noStrike" dirty="0">
                        <a:solidFill>
                          <a:srgbClr val="FFC000"/>
                        </a:solidFill>
                        <a:effectLst/>
                        <a:latin typeface="Calibri" panose="020F0502020204030204" pitchFamily="34" charset="0"/>
                      </a:endParaRPr>
                    </a:p>
                  </a:txBody>
                  <a:tcPr marL="5921" marR="5921" marT="5921" marB="0" anchor="b"/>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gridSpan="10">
                  <a:txBody>
                    <a:bodyPr/>
                    <a:lstStyle/>
                    <a:p>
                      <a:pPr algn="ctr" fontAlgn="b"/>
                      <a:r>
                        <a:rPr lang="en-AU" sz="1200" u="none" strike="noStrike">
                          <a:effectLst/>
                        </a:rPr>
                        <a:t>CLUB DUTIES   </a:t>
                      </a:r>
                      <a:endParaRPr lang="en-AU" sz="1200" b="1" i="0" u="none" strike="noStrike">
                        <a:solidFill>
                          <a:srgbClr val="FFC000"/>
                        </a:solidFill>
                        <a:effectLst/>
                        <a:latin typeface="Calibri" panose="020F0502020204030204" pitchFamily="34" charset="0"/>
                      </a:endParaRPr>
                    </a:p>
                  </a:txBody>
                  <a:tcPr marL="5921" marR="5921" marT="5921" marB="0" anchor="b"/>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4146841503"/>
                  </a:ext>
                </a:extLst>
              </a:tr>
              <a:tr h="299197">
                <a:tc gridSpan="10">
                  <a:txBody>
                    <a:bodyPr/>
                    <a:lstStyle/>
                    <a:p>
                      <a:pPr algn="ctr" fontAlgn="b"/>
                      <a:r>
                        <a:rPr lang="en-AU" sz="1000" u="none" strike="noStrike">
                          <a:effectLst/>
                        </a:rPr>
                        <a:t>TIMEKEEPERS</a:t>
                      </a:r>
                      <a:endParaRPr lang="en-AU" sz="1000" b="1" i="0" u="none" strike="noStrike">
                        <a:solidFill>
                          <a:srgbClr val="FFC000"/>
                        </a:solidFill>
                        <a:effectLst/>
                        <a:latin typeface="Calibri" panose="020F0502020204030204" pitchFamily="34" charset="0"/>
                      </a:endParaRPr>
                    </a:p>
                  </a:txBody>
                  <a:tcPr marL="5921" marR="5921" marT="5921" marB="0" anchor="b"/>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a:txBody>
                    <a:bodyPr/>
                    <a:lstStyle/>
                    <a:p>
                      <a:pPr algn="ctr" fontAlgn="b"/>
                      <a:r>
                        <a:rPr lang="en-AU" sz="1000" u="none" strike="noStrike">
                          <a:effectLst/>
                        </a:rPr>
                        <a:t> </a:t>
                      </a:r>
                      <a:endParaRPr lang="en-AU" sz="1000" b="1" i="0" u="none" strike="noStrike">
                        <a:solidFill>
                          <a:srgbClr val="FFC000"/>
                        </a:solidFill>
                        <a:effectLst/>
                        <a:latin typeface="Calibri" panose="020F0502020204030204" pitchFamily="34" charset="0"/>
                      </a:endParaRPr>
                    </a:p>
                  </a:txBody>
                  <a:tcPr marL="5921" marR="5921" marT="5921" marB="0" anchor="b"/>
                </a:tc>
                <a:tc>
                  <a:txBody>
                    <a:bodyPr/>
                    <a:lstStyle/>
                    <a:p>
                      <a:pPr algn="ctr" fontAlgn="b"/>
                      <a:r>
                        <a:rPr lang="en-AU" sz="1000" u="none" strike="noStrike">
                          <a:effectLst/>
                        </a:rPr>
                        <a:t> </a:t>
                      </a:r>
                      <a:endParaRPr lang="en-AU" sz="1000" b="1" i="0" u="none" strike="noStrike">
                        <a:solidFill>
                          <a:srgbClr val="FFC000"/>
                        </a:solidFill>
                        <a:effectLst/>
                        <a:latin typeface="Calibri" panose="020F0502020204030204" pitchFamily="34" charset="0"/>
                      </a:endParaRPr>
                    </a:p>
                  </a:txBody>
                  <a:tcPr marL="5921" marR="5921" marT="5921" marB="0" anchor="b"/>
                </a:tc>
                <a:tc gridSpan="3">
                  <a:txBody>
                    <a:bodyPr/>
                    <a:lstStyle/>
                    <a:p>
                      <a:pPr algn="ctr" fontAlgn="b"/>
                      <a:r>
                        <a:rPr lang="en-AU" sz="1000" u="none" strike="noStrike">
                          <a:effectLst/>
                        </a:rPr>
                        <a:t>POOL DECK</a:t>
                      </a:r>
                      <a:endParaRPr lang="en-AU" sz="1000" b="1" i="0" u="none" strike="noStrike">
                        <a:solidFill>
                          <a:srgbClr val="FFC000"/>
                        </a:solidFill>
                        <a:effectLst/>
                        <a:latin typeface="Calibri" panose="020F0502020204030204" pitchFamily="34" charset="0"/>
                      </a:endParaRPr>
                    </a:p>
                  </a:txBody>
                  <a:tcPr marL="5921" marR="5921" marT="5921" marB="0" anchor="b"/>
                </a:tc>
                <a:tc hMerge="1">
                  <a:txBody>
                    <a:bodyPr/>
                    <a:lstStyle/>
                    <a:p>
                      <a:endParaRPr lang="en-AU"/>
                    </a:p>
                  </a:txBody>
                  <a:tcPr/>
                </a:tc>
                <a:tc hMerge="1">
                  <a:txBody>
                    <a:bodyPr/>
                    <a:lstStyle/>
                    <a:p>
                      <a:endParaRPr lang="en-AU"/>
                    </a:p>
                  </a:txBody>
                  <a:tcPr/>
                </a:tc>
                <a:tc gridSpan="2">
                  <a:txBody>
                    <a:bodyPr/>
                    <a:lstStyle/>
                    <a:p>
                      <a:pPr algn="ctr" fontAlgn="b"/>
                      <a:r>
                        <a:rPr lang="en-AU" sz="1000" u="none" strike="noStrike">
                          <a:effectLst/>
                        </a:rPr>
                        <a:t>CHECK-IN</a:t>
                      </a:r>
                      <a:endParaRPr lang="en-AU" sz="1000" b="1" i="0" u="none" strike="noStrike">
                        <a:solidFill>
                          <a:srgbClr val="FFC000"/>
                        </a:solidFill>
                        <a:effectLst/>
                        <a:latin typeface="Calibri" panose="020F0502020204030204" pitchFamily="34" charset="0"/>
                      </a:endParaRPr>
                    </a:p>
                  </a:txBody>
                  <a:tcPr marL="5921" marR="5921" marT="5921" marB="0" anchor="b"/>
                </a:tc>
                <a:tc hMerge="1">
                  <a:txBody>
                    <a:bodyPr/>
                    <a:lstStyle/>
                    <a:p>
                      <a:endParaRPr lang="en-AU"/>
                    </a:p>
                  </a:txBody>
                  <a:tcPr/>
                </a:tc>
                <a:tc gridSpan="2">
                  <a:txBody>
                    <a:bodyPr/>
                    <a:lstStyle/>
                    <a:p>
                      <a:pPr algn="ctr" fontAlgn="b"/>
                      <a:r>
                        <a:rPr lang="en-AU" sz="1000" u="none" strike="noStrike">
                          <a:effectLst/>
                        </a:rPr>
                        <a:t>SUPPER</a:t>
                      </a:r>
                      <a:endParaRPr lang="en-AU" sz="1000" b="1" i="0" u="none" strike="noStrike">
                        <a:solidFill>
                          <a:srgbClr val="FFC000"/>
                        </a:solidFill>
                        <a:effectLst/>
                        <a:latin typeface="Calibri" panose="020F0502020204030204" pitchFamily="34" charset="0"/>
                      </a:endParaRPr>
                    </a:p>
                  </a:txBody>
                  <a:tcPr marL="5921" marR="5921" marT="5921" marB="0" anchor="b"/>
                </a:tc>
                <a:tc hMerge="1">
                  <a:txBody>
                    <a:bodyPr/>
                    <a:lstStyle/>
                    <a:p>
                      <a:endParaRPr lang="en-AU"/>
                    </a:p>
                  </a:txBody>
                  <a:tcPr/>
                </a:tc>
                <a:tc>
                  <a:txBody>
                    <a:bodyPr/>
                    <a:lstStyle/>
                    <a:p>
                      <a:pPr algn="ctr" fontAlgn="b"/>
                      <a:r>
                        <a:rPr lang="en-AU" sz="1200" u="none" strike="noStrike">
                          <a:effectLst/>
                        </a:rPr>
                        <a:t> </a:t>
                      </a:r>
                      <a:endParaRPr lang="en-AU" sz="1200" b="1" i="0" u="none" strike="noStrike">
                        <a:solidFill>
                          <a:srgbClr val="FFC000"/>
                        </a:solidFill>
                        <a:effectLst/>
                        <a:latin typeface="Calibri" panose="020F0502020204030204" pitchFamily="34" charset="0"/>
                      </a:endParaRPr>
                    </a:p>
                  </a:txBody>
                  <a:tcPr marL="5921" marR="5921" marT="5921" marB="0" anchor="b"/>
                </a:tc>
                <a:extLst>
                  <a:ext uri="{0D108BD9-81ED-4DB2-BD59-A6C34878D82A}">
                    <a16:rowId xmlns:a16="http://schemas.microsoft.com/office/drawing/2014/main" val="577105609"/>
                  </a:ext>
                </a:extLst>
              </a:tr>
              <a:tr h="316591">
                <a:tc>
                  <a:txBody>
                    <a:bodyPr/>
                    <a:lstStyle/>
                    <a:p>
                      <a:pPr algn="ctr" fontAlgn="b"/>
                      <a:r>
                        <a:rPr lang="en-AU" sz="700" u="sng" strike="noStrike">
                          <a:effectLst/>
                        </a:rPr>
                        <a:t>Date</a:t>
                      </a:r>
                      <a:endParaRPr lang="en-AU" sz="700" b="1" i="0" u="sng" strike="noStrike">
                        <a:solidFill>
                          <a:srgbClr val="800000"/>
                        </a:solidFill>
                        <a:effectLst/>
                        <a:latin typeface="Calibri" panose="020F0502020204030204" pitchFamily="34" charset="0"/>
                      </a:endParaRPr>
                    </a:p>
                  </a:txBody>
                  <a:tcPr marL="5921" marR="5921" marT="5921" marB="0" anchor="b"/>
                </a:tc>
                <a:tc>
                  <a:txBody>
                    <a:bodyPr/>
                    <a:lstStyle/>
                    <a:p>
                      <a:pPr algn="ctr" fontAlgn="b"/>
                      <a:r>
                        <a:rPr lang="en-AU" sz="700" u="sng" strike="noStrike">
                          <a:effectLst/>
                        </a:rPr>
                        <a:t>Week</a:t>
                      </a:r>
                      <a:endParaRPr lang="en-AU" sz="700" b="1" i="0" u="sng" strike="noStrike">
                        <a:solidFill>
                          <a:srgbClr val="800000"/>
                        </a:solidFill>
                        <a:effectLst/>
                        <a:latin typeface="Calibri" panose="020F0502020204030204" pitchFamily="34" charset="0"/>
                      </a:endParaRPr>
                    </a:p>
                  </a:txBody>
                  <a:tcPr marL="5921" marR="5921" marT="5921" marB="0" anchor="b"/>
                </a:tc>
                <a:tc>
                  <a:txBody>
                    <a:bodyPr/>
                    <a:lstStyle/>
                    <a:p>
                      <a:pPr algn="ctr" fontAlgn="b"/>
                      <a:r>
                        <a:rPr lang="en-AU" sz="700" u="sng" strike="noStrike">
                          <a:effectLst/>
                        </a:rPr>
                        <a:t>Lane 1</a:t>
                      </a:r>
                      <a:endParaRPr lang="en-AU" sz="700" b="1" i="0" u="sng" strike="noStrike">
                        <a:solidFill>
                          <a:srgbClr val="800000"/>
                        </a:solidFill>
                        <a:effectLst/>
                        <a:latin typeface="Calibri" panose="020F0502020204030204" pitchFamily="34" charset="0"/>
                      </a:endParaRPr>
                    </a:p>
                  </a:txBody>
                  <a:tcPr marL="5921" marR="5921" marT="5921" marB="0" anchor="b"/>
                </a:tc>
                <a:tc>
                  <a:txBody>
                    <a:bodyPr/>
                    <a:lstStyle/>
                    <a:p>
                      <a:pPr algn="ctr" fontAlgn="b"/>
                      <a:r>
                        <a:rPr lang="en-AU" sz="700" u="sng" strike="noStrike">
                          <a:effectLst/>
                        </a:rPr>
                        <a:t>Lane 2</a:t>
                      </a:r>
                      <a:endParaRPr lang="en-AU" sz="700" b="1" i="0" u="sng" strike="noStrike">
                        <a:solidFill>
                          <a:srgbClr val="800000"/>
                        </a:solidFill>
                        <a:effectLst/>
                        <a:latin typeface="Calibri" panose="020F0502020204030204" pitchFamily="34" charset="0"/>
                      </a:endParaRPr>
                    </a:p>
                  </a:txBody>
                  <a:tcPr marL="5921" marR="5921" marT="5921" marB="0" anchor="b"/>
                </a:tc>
                <a:tc>
                  <a:txBody>
                    <a:bodyPr/>
                    <a:lstStyle/>
                    <a:p>
                      <a:pPr algn="ctr" fontAlgn="b"/>
                      <a:r>
                        <a:rPr lang="en-AU" sz="700" u="sng" strike="noStrike">
                          <a:effectLst/>
                        </a:rPr>
                        <a:t>Lane 3</a:t>
                      </a:r>
                      <a:endParaRPr lang="en-AU" sz="700" b="1" i="0" u="sng" strike="noStrike">
                        <a:solidFill>
                          <a:srgbClr val="800000"/>
                        </a:solidFill>
                        <a:effectLst/>
                        <a:latin typeface="Calibri" panose="020F0502020204030204" pitchFamily="34" charset="0"/>
                      </a:endParaRPr>
                    </a:p>
                  </a:txBody>
                  <a:tcPr marL="5921" marR="5921" marT="5921" marB="0" anchor="b"/>
                </a:tc>
                <a:tc>
                  <a:txBody>
                    <a:bodyPr/>
                    <a:lstStyle/>
                    <a:p>
                      <a:pPr algn="ctr" fontAlgn="b"/>
                      <a:r>
                        <a:rPr lang="en-AU" sz="700" u="sng" strike="noStrike">
                          <a:effectLst/>
                        </a:rPr>
                        <a:t>Lane 4</a:t>
                      </a:r>
                      <a:endParaRPr lang="en-AU" sz="700" b="1" i="0" u="sng" strike="noStrike">
                        <a:solidFill>
                          <a:srgbClr val="800000"/>
                        </a:solidFill>
                        <a:effectLst/>
                        <a:latin typeface="Calibri" panose="020F0502020204030204" pitchFamily="34" charset="0"/>
                      </a:endParaRPr>
                    </a:p>
                  </a:txBody>
                  <a:tcPr marL="5921" marR="5921" marT="5921" marB="0" anchor="b"/>
                </a:tc>
                <a:tc>
                  <a:txBody>
                    <a:bodyPr/>
                    <a:lstStyle/>
                    <a:p>
                      <a:pPr algn="ctr" fontAlgn="b"/>
                      <a:r>
                        <a:rPr lang="en-AU" sz="700" u="sng" strike="noStrike">
                          <a:effectLst/>
                        </a:rPr>
                        <a:t>Lane 5</a:t>
                      </a:r>
                      <a:endParaRPr lang="en-AU" sz="700" b="1" i="0" u="sng" strike="noStrike">
                        <a:solidFill>
                          <a:srgbClr val="800000"/>
                        </a:solidFill>
                        <a:effectLst/>
                        <a:latin typeface="Calibri" panose="020F0502020204030204" pitchFamily="34" charset="0"/>
                      </a:endParaRPr>
                    </a:p>
                  </a:txBody>
                  <a:tcPr marL="5921" marR="5921" marT="5921" marB="0" anchor="b"/>
                </a:tc>
                <a:tc>
                  <a:txBody>
                    <a:bodyPr/>
                    <a:lstStyle/>
                    <a:p>
                      <a:pPr algn="ctr" fontAlgn="b"/>
                      <a:r>
                        <a:rPr lang="en-AU" sz="700" u="sng" strike="noStrike">
                          <a:effectLst/>
                        </a:rPr>
                        <a:t>Lane 6</a:t>
                      </a:r>
                      <a:endParaRPr lang="en-AU" sz="700" b="1" i="0" u="sng" strike="noStrike">
                        <a:solidFill>
                          <a:srgbClr val="800000"/>
                        </a:solidFill>
                        <a:effectLst/>
                        <a:latin typeface="Calibri" panose="020F0502020204030204" pitchFamily="34" charset="0"/>
                      </a:endParaRPr>
                    </a:p>
                  </a:txBody>
                  <a:tcPr marL="5921" marR="5921" marT="5921" marB="0" anchor="b"/>
                </a:tc>
                <a:tc>
                  <a:txBody>
                    <a:bodyPr/>
                    <a:lstStyle/>
                    <a:p>
                      <a:pPr algn="ctr" fontAlgn="b"/>
                      <a:r>
                        <a:rPr lang="en-AU" sz="700" u="sng" strike="noStrike">
                          <a:effectLst/>
                        </a:rPr>
                        <a:t>Lane 7</a:t>
                      </a:r>
                      <a:endParaRPr lang="en-AU" sz="700" b="1" i="0" u="sng" strike="noStrike">
                        <a:solidFill>
                          <a:srgbClr val="800000"/>
                        </a:solidFill>
                        <a:effectLst/>
                        <a:latin typeface="Calibri" panose="020F0502020204030204" pitchFamily="34" charset="0"/>
                      </a:endParaRPr>
                    </a:p>
                  </a:txBody>
                  <a:tcPr marL="5921" marR="5921" marT="5921" marB="0" anchor="b"/>
                </a:tc>
                <a:tc>
                  <a:txBody>
                    <a:bodyPr/>
                    <a:lstStyle/>
                    <a:p>
                      <a:pPr algn="ctr" fontAlgn="b"/>
                      <a:r>
                        <a:rPr lang="en-AU" sz="700" u="sng" strike="noStrike">
                          <a:effectLst/>
                        </a:rPr>
                        <a:t>Chief</a:t>
                      </a:r>
                      <a:endParaRPr lang="en-AU" sz="700" b="1" i="0" u="sng" strike="noStrike">
                        <a:solidFill>
                          <a:srgbClr val="800000"/>
                        </a:solidFill>
                        <a:effectLst/>
                        <a:latin typeface="Calibri" panose="020F0502020204030204" pitchFamily="34" charset="0"/>
                      </a:endParaRPr>
                    </a:p>
                  </a:txBody>
                  <a:tcPr marL="5921" marR="5921" marT="5921" marB="0" anchor="b"/>
                </a:tc>
                <a:tc>
                  <a:txBody>
                    <a:bodyPr/>
                    <a:lstStyle/>
                    <a:p>
                      <a:pPr algn="ctr" fontAlgn="b"/>
                      <a:r>
                        <a:rPr lang="en-AU" sz="700" u="sng" strike="noStrike">
                          <a:effectLst/>
                        </a:rPr>
                        <a:t>Date</a:t>
                      </a:r>
                      <a:endParaRPr lang="en-AU" sz="700" b="1" i="0" u="sng" strike="noStrike">
                        <a:solidFill>
                          <a:srgbClr val="800000"/>
                        </a:solidFill>
                        <a:effectLst/>
                        <a:latin typeface="Calibri" panose="020F0502020204030204" pitchFamily="34" charset="0"/>
                      </a:endParaRPr>
                    </a:p>
                  </a:txBody>
                  <a:tcPr marL="5921" marR="5921" marT="5921" marB="0" anchor="b"/>
                </a:tc>
                <a:tc>
                  <a:txBody>
                    <a:bodyPr/>
                    <a:lstStyle/>
                    <a:p>
                      <a:pPr algn="ctr" fontAlgn="b"/>
                      <a:r>
                        <a:rPr lang="en-AU" sz="700" u="sng" strike="noStrike">
                          <a:effectLst/>
                        </a:rPr>
                        <a:t>Week</a:t>
                      </a:r>
                      <a:endParaRPr lang="en-AU" sz="700" b="1" i="0" u="sng" strike="noStrike">
                        <a:solidFill>
                          <a:srgbClr val="800000"/>
                        </a:solidFill>
                        <a:effectLst/>
                        <a:latin typeface="Calibri" panose="020F0502020204030204" pitchFamily="34" charset="0"/>
                      </a:endParaRPr>
                    </a:p>
                  </a:txBody>
                  <a:tcPr marL="5921" marR="5921" marT="5921" marB="0" anchor="b"/>
                </a:tc>
                <a:tc>
                  <a:txBody>
                    <a:bodyPr/>
                    <a:lstStyle/>
                    <a:p>
                      <a:pPr algn="ctr" fontAlgn="b"/>
                      <a:r>
                        <a:rPr lang="en-AU" sz="700" u="sng" strike="noStrike">
                          <a:effectLst/>
                        </a:rPr>
                        <a:t>Check-Starter</a:t>
                      </a:r>
                      <a:endParaRPr lang="en-AU" sz="700" b="1" i="0" u="sng" strike="noStrike">
                        <a:solidFill>
                          <a:srgbClr val="800000"/>
                        </a:solidFill>
                        <a:effectLst/>
                        <a:latin typeface="Calibri" panose="020F0502020204030204" pitchFamily="34" charset="0"/>
                      </a:endParaRPr>
                    </a:p>
                  </a:txBody>
                  <a:tcPr marL="5921" marR="5921" marT="5921" marB="0" anchor="b"/>
                </a:tc>
                <a:tc>
                  <a:txBody>
                    <a:bodyPr/>
                    <a:lstStyle/>
                    <a:p>
                      <a:pPr algn="ctr" fontAlgn="b"/>
                      <a:r>
                        <a:rPr lang="en-AU" sz="700" u="sng" strike="noStrike">
                          <a:effectLst/>
                        </a:rPr>
                        <a:t>Marshal</a:t>
                      </a:r>
                      <a:endParaRPr lang="en-AU" sz="700" b="1" i="0" u="sng" strike="noStrike">
                        <a:solidFill>
                          <a:srgbClr val="800000"/>
                        </a:solidFill>
                        <a:effectLst/>
                        <a:latin typeface="Calibri" panose="020F0502020204030204" pitchFamily="34" charset="0"/>
                      </a:endParaRPr>
                    </a:p>
                  </a:txBody>
                  <a:tcPr marL="5921" marR="5921" marT="5921" marB="0" anchor="b"/>
                </a:tc>
                <a:tc>
                  <a:txBody>
                    <a:bodyPr/>
                    <a:lstStyle/>
                    <a:p>
                      <a:pPr algn="ctr" fontAlgn="b"/>
                      <a:r>
                        <a:rPr lang="en-AU" sz="700" u="sng" strike="noStrike">
                          <a:effectLst/>
                        </a:rPr>
                        <a:t>Starter</a:t>
                      </a:r>
                      <a:endParaRPr lang="en-AU" sz="700" b="1" i="0" u="sng" strike="noStrike">
                        <a:solidFill>
                          <a:srgbClr val="800000"/>
                        </a:solidFill>
                        <a:effectLst/>
                        <a:latin typeface="Calibri" panose="020F0502020204030204" pitchFamily="34" charset="0"/>
                      </a:endParaRPr>
                    </a:p>
                  </a:txBody>
                  <a:tcPr marL="5921" marR="5921" marT="5921" marB="0" anchor="b"/>
                </a:tc>
                <a:tc>
                  <a:txBody>
                    <a:bodyPr/>
                    <a:lstStyle/>
                    <a:p>
                      <a:pPr algn="ctr" fontAlgn="b"/>
                      <a:r>
                        <a:rPr lang="en-AU" sz="700" u="sng" strike="noStrike">
                          <a:effectLst/>
                        </a:rPr>
                        <a:t>Parent Sign-In</a:t>
                      </a:r>
                      <a:endParaRPr lang="en-AU" sz="700" b="1" i="0" u="sng" strike="noStrike">
                        <a:solidFill>
                          <a:srgbClr val="800000"/>
                        </a:solidFill>
                        <a:effectLst/>
                        <a:latin typeface="Calibri" panose="020F0502020204030204" pitchFamily="34" charset="0"/>
                      </a:endParaRPr>
                    </a:p>
                  </a:txBody>
                  <a:tcPr marL="5921" marR="5921" marT="5921" marB="0" anchor="b"/>
                </a:tc>
                <a:tc>
                  <a:txBody>
                    <a:bodyPr/>
                    <a:lstStyle/>
                    <a:p>
                      <a:pPr algn="ctr" fontAlgn="b"/>
                      <a:r>
                        <a:rPr lang="en-AU" sz="700" u="sng" strike="noStrike">
                          <a:effectLst/>
                        </a:rPr>
                        <a:t>Swimmer Sign-In</a:t>
                      </a:r>
                      <a:endParaRPr lang="en-AU" sz="700" b="1" i="0" u="sng" strike="noStrike">
                        <a:solidFill>
                          <a:srgbClr val="800000"/>
                        </a:solidFill>
                        <a:effectLst/>
                        <a:latin typeface="Calibri" panose="020F0502020204030204" pitchFamily="34" charset="0"/>
                      </a:endParaRPr>
                    </a:p>
                  </a:txBody>
                  <a:tcPr marL="5921" marR="5921" marT="5921" marB="0" anchor="b"/>
                </a:tc>
                <a:tc>
                  <a:txBody>
                    <a:bodyPr/>
                    <a:lstStyle/>
                    <a:p>
                      <a:pPr algn="ctr" fontAlgn="b"/>
                      <a:r>
                        <a:rPr lang="en-AU" sz="700" u="sng" strike="noStrike">
                          <a:effectLst/>
                        </a:rPr>
                        <a:t>Supper</a:t>
                      </a:r>
                      <a:endParaRPr lang="en-AU" sz="700" b="1" i="0" u="sng" strike="noStrike">
                        <a:solidFill>
                          <a:srgbClr val="800000"/>
                        </a:solidFill>
                        <a:effectLst/>
                        <a:latin typeface="Calibri" panose="020F0502020204030204" pitchFamily="34" charset="0"/>
                      </a:endParaRPr>
                    </a:p>
                  </a:txBody>
                  <a:tcPr marL="5921" marR="5921" marT="5921" marB="0" anchor="b"/>
                </a:tc>
                <a:tc>
                  <a:txBody>
                    <a:bodyPr/>
                    <a:lstStyle/>
                    <a:p>
                      <a:pPr algn="ctr" fontAlgn="b"/>
                      <a:r>
                        <a:rPr lang="en-AU" sz="700" u="sng" strike="noStrike">
                          <a:effectLst/>
                        </a:rPr>
                        <a:t>Supper</a:t>
                      </a:r>
                      <a:endParaRPr lang="en-AU" sz="700" b="1" i="0" u="sng" strike="noStrike">
                        <a:solidFill>
                          <a:srgbClr val="800000"/>
                        </a:solidFill>
                        <a:effectLst/>
                        <a:latin typeface="Calibri" panose="020F0502020204030204" pitchFamily="34" charset="0"/>
                      </a:endParaRPr>
                    </a:p>
                  </a:txBody>
                  <a:tcPr marL="5921" marR="5921" marT="5921" marB="0" anchor="b"/>
                </a:tc>
                <a:tc>
                  <a:txBody>
                    <a:bodyPr/>
                    <a:lstStyle/>
                    <a:p>
                      <a:pPr algn="ctr" fontAlgn="b"/>
                      <a:r>
                        <a:rPr lang="en-AU" sz="700" u="sng" strike="noStrike">
                          <a:effectLst/>
                        </a:rPr>
                        <a:t> </a:t>
                      </a:r>
                      <a:endParaRPr lang="en-AU" sz="700" b="1" i="0" u="sng" strike="noStrike">
                        <a:solidFill>
                          <a:srgbClr val="800000"/>
                        </a:solidFill>
                        <a:effectLst/>
                        <a:latin typeface="Calibri" panose="020F0502020204030204" pitchFamily="34" charset="0"/>
                      </a:endParaRPr>
                    </a:p>
                  </a:txBody>
                  <a:tcPr marL="5921" marR="5921" marT="5921" marB="0" anchor="b"/>
                </a:tc>
                <a:extLst>
                  <a:ext uri="{0D108BD9-81ED-4DB2-BD59-A6C34878D82A}">
                    <a16:rowId xmlns:a16="http://schemas.microsoft.com/office/drawing/2014/main" val="59263155"/>
                  </a:ext>
                </a:extLst>
              </a:tr>
              <a:tr h="170970">
                <a:tc>
                  <a:txBody>
                    <a:bodyPr/>
                    <a:lstStyle/>
                    <a:p>
                      <a:pPr algn="ctr" fontAlgn="b"/>
                      <a:r>
                        <a:rPr lang="en-AU" sz="500" u="none" strike="noStrike">
                          <a:effectLst/>
                        </a:rPr>
                        <a:t>1-Oct</a:t>
                      </a:r>
                      <a:endParaRPr lang="en-AU" sz="500" b="1"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1</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Barrable (Jessica)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De Munck (Xander)</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Pacella (Riharna)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Clark (Tamahra)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Garbers (Callum)</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Coram (Olivia)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Williams (Luke)</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Whalan (Steven)</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1-Oct</a:t>
                      </a:r>
                      <a:endParaRPr lang="en-AU" sz="500" b="1"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1</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Andrew Welch</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Steph Kegg</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Dom Yates</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Archbold (Kaylee)</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Rudling (Abigail)</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Fitzpatrick (Sidney)</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Lewis (Cooper)</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extLst>
                  <a:ext uri="{0D108BD9-81ED-4DB2-BD59-A6C34878D82A}">
                    <a16:rowId xmlns:a16="http://schemas.microsoft.com/office/drawing/2014/main" val="202516878"/>
                  </a:ext>
                </a:extLst>
              </a:tr>
              <a:tr h="170970">
                <a:tc>
                  <a:txBody>
                    <a:bodyPr/>
                    <a:lstStyle/>
                    <a:p>
                      <a:pPr algn="ctr" fontAlgn="b"/>
                      <a:r>
                        <a:rPr lang="en-AU" sz="500" u="none" strike="noStrike">
                          <a:effectLst/>
                        </a:rPr>
                        <a:t>8-Oct</a:t>
                      </a:r>
                      <a:endParaRPr lang="en-AU" sz="500" b="1"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2</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Barrable (Jessica)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De Munck (Xander)</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Pacella (Riharna)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Clark (Tamahra)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Garbers (Callum)</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Coram (Olivia)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Williams (Luke)</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Whalan (Steven)</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8-Oct</a:t>
                      </a:r>
                      <a:endParaRPr lang="en-AU" sz="500" b="1"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2</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Andrew Branson</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Ballard (Matilda)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Sheens (Riley)</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Fisk (Lucas)</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Bennet (Brayden)</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extLst>
                  <a:ext uri="{0D108BD9-81ED-4DB2-BD59-A6C34878D82A}">
                    <a16:rowId xmlns:a16="http://schemas.microsoft.com/office/drawing/2014/main" val="4119494717"/>
                  </a:ext>
                </a:extLst>
              </a:tr>
              <a:tr h="170970">
                <a:tc>
                  <a:txBody>
                    <a:bodyPr/>
                    <a:lstStyle/>
                    <a:p>
                      <a:pPr algn="ctr" fontAlgn="b"/>
                      <a:r>
                        <a:rPr lang="en-AU" sz="500" u="none" strike="noStrike">
                          <a:effectLst/>
                        </a:rPr>
                        <a:t>15-Oct</a:t>
                      </a:r>
                      <a:endParaRPr lang="en-AU" sz="500" b="1"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3</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Dean (Harper)</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Ballard (Matilda)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Stoneham (Scott)</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Lamb (Chloe)</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Manatunga (Kavisha)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Lamont (Savannah)</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Makari (Micah)</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Fitzpatrick (Sidney)</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15-Oct</a:t>
                      </a:r>
                      <a:endParaRPr lang="en-AU" sz="500" b="1"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3</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Andrew Welch</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O'Reilly (Indiana)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Vintila (Andra)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Franklin (Thomas)</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Macleod (Ethan)</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extLst>
                  <a:ext uri="{0D108BD9-81ED-4DB2-BD59-A6C34878D82A}">
                    <a16:rowId xmlns:a16="http://schemas.microsoft.com/office/drawing/2014/main" val="74812773"/>
                  </a:ext>
                </a:extLst>
              </a:tr>
              <a:tr h="170970">
                <a:tc>
                  <a:txBody>
                    <a:bodyPr/>
                    <a:lstStyle/>
                    <a:p>
                      <a:pPr algn="ctr" fontAlgn="b"/>
                      <a:r>
                        <a:rPr lang="en-AU" sz="500" u="none" strike="noStrike">
                          <a:effectLst/>
                        </a:rPr>
                        <a:t>22-Oct</a:t>
                      </a:r>
                      <a:endParaRPr lang="en-AU" sz="500" b="1"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4</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Dean (Harper)</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Ballard (Matilda)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Stoneham (Scott)</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Lamb (Chloe)</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Manatunga (Kavisha)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Lamont (Savannah)</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Makari (Micah)</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Fitzpatrick (Sidney)</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22-Oct</a:t>
                      </a:r>
                      <a:endParaRPr lang="en-AU" sz="500" b="1"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4</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Andrew Branson</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Barrable (Jessica)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Smith (Benjamin)</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Phillips (Indiana)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Mardell (Tod)</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extLst>
                  <a:ext uri="{0D108BD9-81ED-4DB2-BD59-A6C34878D82A}">
                    <a16:rowId xmlns:a16="http://schemas.microsoft.com/office/drawing/2014/main" val="3700809763"/>
                  </a:ext>
                </a:extLst>
              </a:tr>
              <a:tr h="170970">
                <a:tc>
                  <a:txBody>
                    <a:bodyPr/>
                    <a:lstStyle/>
                    <a:p>
                      <a:pPr algn="ctr" fontAlgn="b"/>
                      <a:r>
                        <a:rPr lang="en-AU" sz="500" u="none" strike="noStrike">
                          <a:effectLst/>
                        </a:rPr>
                        <a:t>29-Oct</a:t>
                      </a:r>
                      <a:endParaRPr lang="en-AU" sz="500" b="1"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5</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Archbold (Kaylee)</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Heys (Elliott)</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Sutter (Ethan)</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Peacock (Ruby)</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Kartambis (Anastasia)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Jones (Jamie)</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McLeod (Carlie)</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Nothdurft (Georgia)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29-Oct</a:t>
                      </a:r>
                      <a:endParaRPr lang="en-AU" sz="500" b="1"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5</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Andrew Welch</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Bijula (Vaishnavi)</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Sperotto (Jessika)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Harrison (Rihanna)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Manatunga (Kavisha)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extLst>
                  <a:ext uri="{0D108BD9-81ED-4DB2-BD59-A6C34878D82A}">
                    <a16:rowId xmlns:a16="http://schemas.microsoft.com/office/drawing/2014/main" val="1557876357"/>
                  </a:ext>
                </a:extLst>
              </a:tr>
              <a:tr h="170970">
                <a:tc>
                  <a:txBody>
                    <a:bodyPr/>
                    <a:lstStyle/>
                    <a:p>
                      <a:pPr algn="ctr" fontAlgn="b"/>
                      <a:r>
                        <a:rPr lang="en-AU" sz="500" u="none" strike="noStrike">
                          <a:effectLst/>
                        </a:rPr>
                        <a:t>5-Nov</a:t>
                      </a:r>
                      <a:endParaRPr lang="en-AU" sz="500" b="1"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6</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Archbold (Kaylee)</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Heys (Elliott)</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Sutter (Ethan)</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Peacock (Ruby)</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Kartambis (Anastasia)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Jones (Jamie)</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McLeod (Carlie)</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Nothdurft (Georgia)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5-Nov</a:t>
                      </a:r>
                      <a:endParaRPr lang="en-AU" sz="500" b="1"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6</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Andrew Branson</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Carder (Alison)</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Stoneham (Scott)</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Vintila (Andra)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McHugh (Amelia)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extLst>
                  <a:ext uri="{0D108BD9-81ED-4DB2-BD59-A6C34878D82A}">
                    <a16:rowId xmlns:a16="http://schemas.microsoft.com/office/drawing/2014/main" val="1321462679"/>
                  </a:ext>
                </a:extLst>
              </a:tr>
              <a:tr h="170970">
                <a:tc>
                  <a:txBody>
                    <a:bodyPr/>
                    <a:lstStyle/>
                    <a:p>
                      <a:pPr algn="ctr" fontAlgn="b"/>
                      <a:r>
                        <a:rPr lang="en-AU" sz="500" u="none" strike="noStrike">
                          <a:effectLst/>
                        </a:rPr>
                        <a:t>12-Nov</a:t>
                      </a:r>
                      <a:endParaRPr lang="en-AU" sz="500" b="1"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7</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Titto (Nysa)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Williams (Aiden)</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Mardell (Tod)</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Trinder (Laura)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Sheens (Riley)</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Neate (Hayley)</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Haynes (Lukas)</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Lott (Hayden)</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12-Nov</a:t>
                      </a:r>
                      <a:endParaRPr lang="en-AU" sz="500" b="1"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7</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Andrew Welch</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Clark (Tamahra)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Gibson (Riley)</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Jarvis (Ava)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McLeod (Carlie)</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extLst>
                  <a:ext uri="{0D108BD9-81ED-4DB2-BD59-A6C34878D82A}">
                    <a16:rowId xmlns:a16="http://schemas.microsoft.com/office/drawing/2014/main" val="576347796"/>
                  </a:ext>
                </a:extLst>
              </a:tr>
              <a:tr h="170970">
                <a:tc>
                  <a:txBody>
                    <a:bodyPr/>
                    <a:lstStyle/>
                    <a:p>
                      <a:pPr algn="ctr" fontAlgn="b"/>
                      <a:r>
                        <a:rPr lang="en-AU" sz="500" u="none" strike="noStrike">
                          <a:effectLst/>
                        </a:rPr>
                        <a:t>19-Nov</a:t>
                      </a:r>
                      <a:endParaRPr lang="en-AU" sz="500" b="1"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8</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Titto (Nysa)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Williams (Aiden)</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Mardell (Tod)</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Trinder (Laura)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Sheens (Riley)</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Neate (Hayley)</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Haynes (Lukas)</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Lott (Hayden)</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19-Nov</a:t>
                      </a:r>
                      <a:endParaRPr lang="en-AU" sz="500" b="1"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8</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Andrew Branson</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Clark (Selam)</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Bennet (Brayden)</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Heys (Elliott)</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Millard (Ryley)</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extLst>
                  <a:ext uri="{0D108BD9-81ED-4DB2-BD59-A6C34878D82A}">
                    <a16:rowId xmlns:a16="http://schemas.microsoft.com/office/drawing/2014/main" val="476085540"/>
                  </a:ext>
                </a:extLst>
              </a:tr>
              <a:tr h="228579">
                <a:tc>
                  <a:txBody>
                    <a:bodyPr/>
                    <a:lstStyle/>
                    <a:p>
                      <a:pPr algn="ctr" fontAlgn="b"/>
                      <a:r>
                        <a:rPr lang="en-AU" sz="500" u="none" strike="noStrike">
                          <a:effectLst/>
                        </a:rPr>
                        <a:t>26-Nov</a:t>
                      </a:r>
                      <a:endParaRPr lang="en-AU" sz="500" b="1"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9</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Smith (Benjamin)</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Nest (Scarlet)</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Shepherd (Guy-Andrew)</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Milton (Genevieve)</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McHugh (Amelia)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Rudling (Abigail)</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Ranasinghe (Oneth)</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Thompson (Declan)</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26-Nov</a:t>
                      </a:r>
                      <a:endParaRPr lang="en-AU" sz="500" b="1"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9</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Andrew Welch</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Phillips (Indiana)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Titto (Nysa)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Highley (Tahlia)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Milton (Genevieve)</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extLst>
                  <a:ext uri="{0D108BD9-81ED-4DB2-BD59-A6C34878D82A}">
                    <a16:rowId xmlns:a16="http://schemas.microsoft.com/office/drawing/2014/main" val="272003437"/>
                  </a:ext>
                </a:extLst>
              </a:tr>
              <a:tr h="228579">
                <a:tc>
                  <a:txBody>
                    <a:bodyPr/>
                    <a:lstStyle/>
                    <a:p>
                      <a:pPr algn="ctr" fontAlgn="b"/>
                      <a:r>
                        <a:rPr lang="en-AU" sz="500" u="none" strike="noStrike">
                          <a:effectLst/>
                        </a:rPr>
                        <a:t>3-Dec</a:t>
                      </a:r>
                      <a:endParaRPr lang="en-AU" sz="500" b="1"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10</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Smith (Benjamin)</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Nest (Scarlet)</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Shepherd (Guy-Andrew)</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Milton (Genevieve)</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McHugh (Amelia)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Rudling (Abigail)</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Ranasinghe (Oneth)</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Thompson (Declan)</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3-Dec</a:t>
                      </a:r>
                      <a:endParaRPr lang="en-AU" sz="500" b="1"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10</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Andrew Branson</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Crescini-Asalemo (Xavier)</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Trinder (Laura)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Haynes (Lukas)</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Neate (Hayley)</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extLst>
                  <a:ext uri="{0D108BD9-81ED-4DB2-BD59-A6C34878D82A}">
                    <a16:rowId xmlns:a16="http://schemas.microsoft.com/office/drawing/2014/main" val="475011493"/>
                  </a:ext>
                </a:extLst>
              </a:tr>
              <a:tr h="170970">
                <a:tc>
                  <a:txBody>
                    <a:bodyPr/>
                    <a:lstStyle/>
                    <a:p>
                      <a:pPr algn="ctr" fontAlgn="b"/>
                      <a:r>
                        <a:rPr lang="en-AU" sz="500" u="none" strike="noStrike">
                          <a:effectLst/>
                        </a:rPr>
                        <a:t>10-Dec</a:t>
                      </a:r>
                      <a:endParaRPr lang="en-AU" sz="500" b="1"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11</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Drower (Liam)</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Bijula (Vaishnavi)</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Macleod (Ethan)</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Wolffe (Jai)</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Harrison (Rihanna)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Millard (Ryley)</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Ross (Toby)</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Denham (Katie)</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10-Dec</a:t>
                      </a:r>
                      <a:endParaRPr lang="en-AU" sz="500" b="1"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11</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Andrew Welch</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Cseh (Carmen)</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Vandine (Kody)</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Jones (Jamie)</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Clark (Selam)</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extLst>
                  <a:ext uri="{0D108BD9-81ED-4DB2-BD59-A6C34878D82A}">
                    <a16:rowId xmlns:a16="http://schemas.microsoft.com/office/drawing/2014/main" val="2185191407"/>
                  </a:ext>
                </a:extLst>
              </a:tr>
              <a:tr h="170970">
                <a:tc>
                  <a:txBody>
                    <a:bodyPr/>
                    <a:lstStyle/>
                    <a:p>
                      <a:pPr algn="ctr" fontAlgn="b"/>
                      <a:r>
                        <a:rPr lang="en-AU" sz="500" u="none" strike="noStrike">
                          <a:effectLst/>
                        </a:rPr>
                        <a:t>17-Dec</a:t>
                      </a:r>
                      <a:endParaRPr lang="en-AU" sz="500" b="1"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12</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Drower (Liam)</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Bijula (Vaishnavi)</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Macleod (Ethan)</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Wolffe (Jai)</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Harrison (Rihanna)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Millard (Ryley)</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Ross (Toby)</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Denham (Katie)</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17-Dec</a:t>
                      </a:r>
                      <a:endParaRPr lang="en-AU" sz="500" b="1"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12</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Andrew Branson</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De Munck (Xander)</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O'Reilly (Indiana)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Jones (Olivia)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Gibson (Riley)</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extLst>
                  <a:ext uri="{0D108BD9-81ED-4DB2-BD59-A6C34878D82A}">
                    <a16:rowId xmlns:a16="http://schemas.microsoft.com/office/drawing/2014/main" val="3546472575"/>
                  </a:ext>
                </a:extLst>
              </a:tr>
              <a:tr h="170970">
                <a:tc gridSpan="10">
                  <a:txBody>
                    <a:bodyPr/>
                    <a:lstStyle/>
                    <a:p>
                      <a:pPr algn="ctr" fontAlgn="b"/>
                      <a:r>
                        <a:rPr lang="en-AU" sz="500" u="none" strike="noStrike">
                          <a:effectLst/>
                        </a:rPr>
                        <a:t>Christmas Break</a:t>
                      </a:r>
                      <a:endParaRPr lang="en-AU" sz="500" b="1" i="0" u="none" strike="noStrike">
                        <a:solidFill>
                          <a:srgbClr val="FFC000"/>
                        </a:solidFill>
                        <a:effectLst/>
                        <a:latin typeface="Calibri" panose="020F0502020204030204" pitchFamily="34" charset="0"/>
                      </a:endParaRPr>
                    </a:p>
                  </a:txBody>
                  <a:tcPr marL="5921" marR="5921" marT="5921" marB="0" anchor="b"/>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a:txBody>
                    <a:bodyPr/>
                    <a:lstStyle/>
                    <a:p>
                      <a:pPr algn="l" fontAlgn="b"/>
                      <a:r>
                        <a:rPr lang="en-AU" sz="500" u="none" strike="noStrike">
                          <a:effectLst/>
                        </a:rPr>
                        <a:t> </a:t>
                      </a:r>
                      <a:endParaRPr lang="en-AU" sz="500" b="1" i="0" u="none" strike="noStrike">
                        <a:solidFill>
                          <a:srgbClr val="FFC000"/>
                        </a:solidFill>
                        <a:effectLst/>
                        <a:latin typeface="Calibri" panose="020F0502020204030204" pitchFamily="34" charset="0"/>
                      </a:endParaRPr>
                    </a:p>
                  </a:txBody>
                  <a:tcPr marL="5921" marR="5921" marT="5921" marB="0" anchor="b"/>
                </a:tc>
                <a:tc>
                  <a:txBody>
                    <a:bodyPr/>
                    <a:lstStyle/>
                    <a:p>
                      <a:pPr algn="l" fontAlgn="b"/>
                      <a:r>
                        <a:rPr lang="en-AU" sz="500" u="none" strike="noStrike">
                          <a:effectLst/>
                        </a:rPr>
                        <a:t> </a:t>
                      </a:r>
                      <a:endParaRPr lang="en-AU" sz="500" b="1" i="0" u="none" strike="noStrike">
                        <a:solidFill>
                          <a:srgbClr val="FFC000"/>
                        </a:solidFill>
                        <a:effectLst/>
                        <a:latin typeface="Calibri" panose="020F0502020204030204" pitchFamily="34" charset="0"/>
                      </a:endParaRPr>
                    </a:p>
                  </a:txBody>
                  <a:tcPr marL="5921" marR="5921" marT="5921" marB="0" anchor="b"/>
                </a:tc>
                <a:tc>
                  <a:txBody>
                    <a:bodyPr/>
                    <a:lstStyle/>
                    <a:p>
                      <a:pPr algn="l" fontAlgn="b"/>
                      <a:r>
                        <a:rPr lang="en-AU" sz="500" u="none" strike="noStrike">
                          <a:effectLst/>
                        </a:rPr>
                        <a:t> </a:t>
                      </a:r>
                      <a:endParaRPr lang="en-AU" sz="500" b="1" i="0" u="none" strike="noStrike">
                        <a:solidFill>
                          <a:srgbClr val="FFC000"/>
                        </a:solidFill>
                        <a:effectLst/>
                        <a:latin typeface="Calibri" panose="020F0502020204030204" pitchFamily="34" charset="0"/>
                      </a:endParaRPr>
                    </a:p>
                  </a:txBody>
                  <a:tcPr marL="5921" marR="5921" marT="5921" marB="0" anchor="b"/>
                </a:tc>
                <a:tc>
                  <a:txBody>
                    <a:bodyPr/>
                    <a:lstStyle/>
                    <a:p>
                      <a:pPr algn="l" fontAlgn="b"/>
                      <a:r>
                        <a:rPr lang="en-AU" sz="500" u="none" strike="noStrike">
                          <a:effectLst/>
                        </a:rPr>
                        <a:t> </a:t>
                      </a:r>
                      <a:endParaRPr lang="en-AU" sz="500" b="1" i="0" u="none" strike="noStrike">
                        <a:solidFill>
                          <a:srgbClr val="FFC000"/>
                        </a:solidFill>
                        <a:effectLst/>
                        <a:latin typeface="Calibri" panose="020F0502020204030204" pitchFamily="34" charset="0"/>
                      </a:endParaRPr>
                    </a:p>
                  </a:txBody>
                  <a:tcPr marL="5921" marR="5921" marT="5921" marB="0" anchor="b"/>
                </a:tc>
                <a:tc>
                  <a:txBody>
                    <a:bodyPr/>
                    <a:lstStyle/>
                    <a:p>
                      <a:pPr algn="l" fontAlgn="b"/>
                      <a:r>
                        <a:rPr lang="en-AU" sz="500" u="none" strike="noStrike">
                          <a:effectLst/>
                        </a:rPr>
                        <a:t> </a:t>
                      </a:r>
                      <a:endParaRPr lang="en-AU" sz="500" b="1" i="0" u="none" strike="noStrike">
                        <a:solidFill>
                          <a:srgbClr val="FFC000"/>
                        </a:solidFill>
                        <a:effectLst/>
                        <a:latin typeface="Calibri" panose="020F0502020204030204" pitchFamily="34" charset="0"/>
                      </a:endParaRPr>
                    </a:p>
                  </a:txBody>
                  <a:tcPr marL="5921" marR="5921" marT="5921" marB="0" anchor="b"/>
                </a:tc>
                <a:tc>
                  <a:txBody>
                    <a:bodyPr/>
                    <a:lstStyle/>
                    <a:p>
                      <a:pPr algn="l" fontAlgn="b"/>
                      <a:r>
                        <a:rPr lang="en-AU" sz="500" u="none" strike="noStrike">
                          <a:effectLst/>
                        </a:rPr>
                        <a:t> </a:t>
                      </a:r>
                      <a:endParaRPr lang="en-AU" sz="500" b="1" i="0" u="none" strike="noStrike">
                        <a:solidFill>
                          <a:srgbClr val="FFC000"/>
                        </a:solidFill>
                        <a:effectLst/>
                        <a:latin typeface="Calibri" panose="020F0502020204030204" pitchFamily="34" charset="0"/>
                      </a:endParaRPr>
                    </a:p>
                  </a:txBody>
                  <a:tcPr marL="5921" marR="5921" marT="5921" marB="0" anchor="b"/>
                </a:tc>
                <a:tc>
                  <a:txBody>
                    <a:bodyPr/>
                    <a:lstStyle/>
                    <a:p>
                      <a:pPr algn="l" fontAlgn="b"/>
                      <a:r>
                        <a:rPr lang="en-AU" sz="500" u="none" strike="noStrike">
                          <a:effectLst/>
                        </a:rPr>
                        <a:t> </a:t>
                      </a:r>
                      <a:endParaRPr lang="en-AU" sz="500" b="1" i="0" u="none" strike="noStrike">
                        <a:solidFill>
                          <a:srgbClr val="FFC000"/>
                        </a:solidFill>
                        <a:effectLst/>
                        <a:latin typeface="Calibri" panose="020F0502020204030204" pitchFamily="34" charset="0"/>
                      </a:endParaRPr>
                    </a:p>
                  </a:txBody>
                  <a:tcPr marL="5921" marR="5921" marT="5921" marB="0" anchor="b"/>
                </a:tc>
                <a:tc>
                  <a:txBody>
                    <a:bodyPr/>
                    <a:lstStyle/>
                    <a:p>
                      <a:pPr algn="l" fontAlgn="b"/>
                      <a:r>
                        <a:rPr lang="en-AU" sz="500" u="none" strike="noStrike">
                          <a:effectLst/>
                        </a:rPr>
                        <a:t> </a:t>
                      </a:r>
                      <a:endParaRPr lang="en-AU" sz="500" b="1" i="0" u="none" strike="noStrike">
                        <a:solidFill>
                          <a:srgbClr val="FFC000"/>
                        </a:solidFill>
                        <a:effectLst/>
                        <a:latin typeface="Calibri" panose="020F0502020204030204" pitchFamily="34" charset="0"/>
                      </a:endParaRPr>
                    </a:p>
                  </a:txBody>
                  <a:tcPr marL="5921" marR="5921" marT="5921" marB="0" anchor="b"/>
                </a:tc>
                <a:tc>
                  <a:txBody>
                    <a:bodyPr/>
                    <a:lstStyle/>
                    <a:p>
                      <a:pPr algn="l" fontAlgn="b"/>
                      <a:r>
                        <a:rPr lang="en-AU" sz="500" u="none" strike="noStrike">
                          <a:effectLst/>
                        </a:rPr>
                        <a:t> </a:t>
                      </a:r>
                      <a:endParaRPr lang="en-AU" sz="500" b="1" i="0" u="none" strike="noStrike">
                        <a:solidFill>
                          <a:srgbClr val="FFC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extLst>
                  <a:ext uri="{0D108BD9-81ED-4DB2-BD59-A6C34878D82A}">
                    <a16:rowId xmlns:a16="http://schemas.microsoft.com/office/drawing/2014/main" val="1331356938"/>
                  </a:ext>
                </a:extLst>
              </a:tr>
              <a:tr h="228579">
                <a:tc>
                  <a:txBody>
                    <a:bodyPr/>
                    <a:lstStyle/>
                    <a:p>
                      <a:pPr algn="ctr" fontAlgn="b"/>
                      <a:r>
                        <a:rPr lang="en-AU" sz="500" u="none" strike="noStrike">
                          <a:effectLst/>
                        </a:rPr>
                        <a:t>14-Jan</a:t>
                      </a:r>
                      <a:endParaRPr lang="en-AU" sz="500" b="1"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13</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Vandine (Kody)</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Crescini-Asalemo (Xavier)</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Harvey (Nicole)</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Rose (Mitchell)</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Jarvis (Ava)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Dobson (Stella)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Jones (Olivia)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Barlow (Zach)</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14-Jan</a:t>
                      </a:r>
                      <a:endParaRPr lang="en-AU" sz="500" b="1"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13</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Andrew Welch</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Dean (Harper)</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Williams (Aiden)</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Kartambis (Anastasia)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Peacock (Ruby)</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extLst>
                  <a:ext uri="{0D108BD9-81ED-4DB2-BD59-A6C34878D82A}">
                    <a16:rowId xmlns:a16="http://schemas.microsoft.com/office/drawing/2014/main" val="750979788"/>
                  </a:ext>
                </a:extLst>
              </a:tr>
              <a:tr h="228579">
                <a:tc>
                  <a:txBody>
                    <a:bodyPr/>
                    <a:lstStyle/>
                    <a:p>
                      <a:pPr algn="ctr" fontAlgn="b"/>
                      <a:r>
                        <a:rPr lang="en-AU" sz="500" u="none" strike="noStrike">
                          <a:effectLst/>
                        </a:rPr>
                        <a:t>21-Jan</a:t>
                      </a:r>
                      <a:endParaRPr lang="en-AU" sz="500" b="1"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14</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Vandine (Kody)</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Crescini-Asalemo (Xavier)</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Harvey (Nicole)</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Rose (Mitchell)</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Jarvis (Ava)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Dobson (Stella)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Jones (Olivia)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Barlow (Zach)</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21-Jan</a:t>
                      </a:r>
                      <a:endParaRPr lang="en-AU" sz="500" b="1"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14</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Andrew Branson</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Vintila (Andra)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Gibson (Riley)</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O'Reilly (Indiana)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Ranasinghe (Oneth)</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extLst>
                  <a:ext uri="{0D108BD9-81ED-4DB2-BD59-A6C34878D82A}">
                    <a16:rowId xmlns:a16="http://schemas.microsoft.com/office/drawing/2014/main" val="4076116696"/>
                  </a:ext>
                </a:extLst>
              </a:tr>
              <a:tr h="170970">
                <a:tc>
                  <a:txBody>
                    <a:bodyPr/>
                    <a:lstStyle/>
                    <a:p>
                      <a:pPr algn="ctr" fontAlgn="b"/>
                      <a:r>
                        <a:rPr lang="en-AU" sz="500" u="none" strike="noStrike">
                          <a:effectLst/>
                        </a:rPr>
                        <a:t>28-Jan</a:t>
                      </a:r>
                      <a:endParaRPr lang="en-AU" sz="500" b="1"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15</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Jeffriess (Brody)</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Franklin (Thomas)</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Lewis (Cooper)</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Sperotto (Jessika)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Highley (Tahlia)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Cseh (Carmen)</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Fisk (Lucas)</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Keegan (David)</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28-Jan</a:t>
                      </a:r>
                      <a:endParaRPr lang="en-AU" sz="500" b="1"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15</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Andrew Welch</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Dobson (Stella)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Bennet (Brayden)</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Sutter (Ethan)</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Clark (Selam)</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extLst>
                  <a:ext uri="{0D108BD9-81ED-4DB2-BD59-A6C34878D82A}">
                    <a16:rowId xmlns:a16="http://schemas.microsoft.com/office/drawing/2014/main" val="3018833105"/>
                  </a:ext>
                </a:extLst>
              </a:tr>
              <a:tr h="170970">
                <a:tc>
                  <a:txBody>
                    <a:bodyPr/>
                    <a:lstStyle/>
                    <a:p>
                      <a:pPr algn="ctr" fontAlgn="b"/>
                      <a:r>
                        <a:rPr lang="en-AU" sz="500" u="none" strike="noStrike">
                          <a:effectLst/>
                        </a:rPr>
                        <a:t>4-Feb</a:t>
                      </a:r>
                      <a:endParaRPr lang="en-AU" sz="500" b="1"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16</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Jeffriess (Brody)</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Franklin (Thomas)</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Lewis (Cooper)</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Sperotto (Jessika)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Highley (Tahlia)</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Cseh (Carmen)</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Fisk (Lucas)</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Keegan (David)</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4-Feb</a:t>
                      </a:r>
                      <a:endParaRPr lang="en-AU" sz="500" b="1"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16</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Andrew Branson</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Drower (Liam)</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Carder (Alison)</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Lamont (Savannah)</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Ross (Toby)</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extLst>
                  <a:ext uri="{0D108BD9-81ED-4DB2-BD59-A6C34878D82A}">
                    <a16:rowId xmlns:a16="http://schemas.microsoft.com/office/drawing/2014/main" val="2872847881"/>
                  </a:ext>
                </a:extLst>
              </a:tr>
              <a:tr h="170970">
                <a:tc>
                  <a:txBody>
                    <a:bodyPr/>
                    <a:lstStyle/>
                    <a:p>
                      <a:pPr algn="ctr" fontAlgn="b"/>
                      <a:r>
                        <a:rPr lang="en-AU" sz="500" u="none" strike="noStrike">
                          <a:effectLst/>
                        </a:rPr>
                        <a:t> </a:t>
                      </a:r>
                      <a:endParaRPr lang="en-AU" sz="500" b="1"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1"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extLst>
                  <a:ext uri="{0D108BD9-81ED-4DB2-BD59-A6C34878D82A}">
                    <a16:rowId xmlns:a16="http://schemas.microsoft.com/office/drawing/2014/main" val="1104908054"/>
                  </a:ext>
                </a:extLst>
              </a:tr>
              <a:tr h="170970">
                <a:tc>
                  <a:txBody>
                    <a:bodyPr/>
                    <a:lstStyle/>
                    <a:p>
                      <a:pPr algn="ctr" fontAlgn="b"/>
                      <a:r>
                        <a:rPr lang="en-AU" sz="500" u="none" strike="noStrike">
                          <a:effectLst/>
                        </a:rPr>
                        <a:t>18-Feb</a:t>
                      </a:r>
                      <a:endParaRPr lang="en-AU" sz="500" b="1" i="0" u="none" strike="noStrike">
                        <a:solidFill>
                          <a:srgbClr val="000000"/>
                        </a:solidFill>
                        <a:effectLst/>
                        <a:latin typeface="Calibri" panose="020F0502020204030204" pitchFamily="34" charset="0"/>
                      </a:endParaRPr>
                    </a:p>
                  </a:txBody>
                  <a:tcPr marL="5921" marR="5921" marT="5921" marB="0" anchor="b"/>
                </a:tc>
                <a:tc rowSpan="4">
                  <a:txBody>
                    <a:bodyPr/>
                    <a:lstStyle/>
                    <a:p>
                      <a:pPr algn="ctr" fontAlgn="ctr"/>
                      <a:r>
                        <a:rPr lang="en-AU" sz="500" u="none" strike="noStrike">
                          <a:effectLst/>
                        </a:rPr>
                        <a:t>Championships</a:t>
                      </a:r>
                      <a:endParaRPr lang="en-AU" sz="500" b="0" i="0" u="none" strike="noStrike">
                        <a:solidFill>
                          <a:srgbClr val="000000"/>
                        </a:solidFill>
                        <a:effectLst/>
                        <a:latin typeface="Calibri" panose="020F0502020204030204" pitchFamily="34" charset="0"/>
                      </a:endParaRPr>
                    </a:p>
                  </a:txBody>
                  <a:tcPr marL="5921" marR="5921" marT="5921" marB="0" anchor="ctr"/>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18-Feb</a:t>
                      </a:r>
                      <a:endParaRPr lang="en-AU" sz="500" b="1" i="0" u="none" strike="noStrike">
                        <a:solidFill>
                          <a:srgbClr val="000000"/>
                        </a:solidFill>
                        <a:effectLst/>
                        <a:latin typeface="Calibri" panose="020F0502020204030204" pitchFamily="34" charset="0"/>
                      </a:endParaRPr>
                    </a:p>
                  </a:txBody>
                  <a:tcPr marL="5921" marR="5921" marT="5921" marB="0" anchor="b"/>
                </a:tc>
                <a:tc rowSpan="4">
                  <a:txBody>
                    <a:bodyPr/>
                    <a:lstStyle/>
                    <a:p>
                      <a:pPr algn="ctr" fontAlgn="ctr"/>
                      <a:r>
                        <a:rPr lang="en-AU" sz="500" u="none" strike="noStrike">
                          <a:effectLst/>
                        </a:rPr>
                        <a:t>Championships</a:t>
                      </a:r>
                      <a:endParaRPr lang="en-AU" sz="500" b="0" i="0" u="none" strike="noStrike">
                        <a:solidFill>
                          <a:srgbClr val="000000"/>
                        </a:solidFill>
                        <a:effectLst/>
                        <a:latin typeface="Calibri" panose="020F0502020204030204" pitchFamily="34" charset="0"/>
                      </a:endParaRPr>
                    </a:p>
                  </a:txBody>
                  <a:tcPr marL="5921" marR="5921" marT="5921" marB="0" anchor="ctr"/>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extLst>
                  <a:ext uri="{0D108BD9-81ED-4DB2-BD59-A6C34878D82A}">
                    <a16:rowId xmlns:a16="http://schemas.microsoft.com/office/drawing/2014/main" val="1927694486"/>
                  </a:ext>
                </a:extLst>
              </a:tr>
              <a:tr h="170970">
                <a:tc>
                  <a:txBody>
                    <a:bodyPr/>
                    <a:lstStyle/>
                    <a:p>
                      <a:pPr algn="ctr" fontAlgn="b"/>
                      <a:r>
                        <a:rPr lang="en-AU" sz="500" u="none" strike="noStrike">
                          <a:effectLst/>
                        </a:rPr>
                        <a:t>25-Feb</a:t>
                      </a:r>
                      <a:endParaRPr lang="en-AU" sz="500" b="1" i="0" u="none" strike="noStrike">
                        <a:solidFill>
                          <a:srgbClr val="000000"/>
                        </a:solidFill>
                        <a:effectLst/>
                        <a:latin typeface="Calibri" panose="020F0502020204030204" pitchFamily="34" charset="0"/>
                      </a:endParaRPr>
                    </a:p>
                  </a:txBody>
                  <a:tcPr marL="5921" marR="5921" marT="5921" marB="0" anchor="b"/>
                </a:tc>
                <a:tc vMerge="1">
                  <a:txBody>
                    <a:bodyPr/>
                    <a:lstStyle/>
                    <a:p>
                      <a:endParaRPr lang="en-AU"/>
                    </a:p>
                  </a:txBody>
                  <a:tcPr/>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25-Feb</a:t>
                      </a:r>
                      <a:endParaRPr lang="en-AU" sz="500" b="1" i="0" u="none" strike="noStrike">
                        <a:solidFill>
                          <a:srgbClr val="000000"/>
                        </a:solidFill>
                        <a:effectLst/>
                        <a:latin typeface="Calibri" panose="020F0502020204030204" pitchFamily="34" charset="0"/>
                      </a:endParaRPr>
                    </a:p>
                  </a:txBody>
                  <a:tcPr marL="5921" marR="5921" marT="5921" marB="0" anchor="b"/>
                </a:tc>
                <a:tc vMerge="1">
                  <a:txBody>
                    <a:bodyPr/>
                    <a:lstStyle/>
                    <a:p>
                      <a:endParaRPr lang="en-AU"/>
                    </a:p>
                  </a:txBody>
                  <a:tcPr/>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extLst>
                  <a:ext uri="{0D108BD9-81ED-4DB2-BD59-A6C34878D82A}">
                    <a16:rowId xmlns:a16="http://schemas.microsoft.com/office/drawing/2014/main" val="698141380"/>
                  </a:ext>
                </a:extLst>
              </a:tr>
              <a:tr h="170970">
                <a:tc>
                  <a:txBody>
                    <a:bodyPr/>
                    <a:lstStyle/>
                    <a:p>
                      <a:pPr algn="ctr" fontAlgn="b"/>
                      <a:r>
                        <a:rPr lang="en-AU" sz="500" u="none" strike="noStrike">
                          <a:effectLst/>
                        </a:rPr>
                        <a:t>4-Mar</a:t>
                      </a:r>
                      <a:endParaRPr lang="en-AU" sz="500" b="1" i="0" u="none" strike="noStrike">
                        <a:solidFill>
                          <a:srgbClr val="000000"/>
                        </a:solidFill>
                        <a:effectLst/>
                        <a:latin typeface="Calibri" panose="020F0502020204030204" pitchFamily="34" charset="0"/>
                      </a:endParaRPr>
                    </a:p>
                  </a:txBody>
                  <a:tcPr marL="5921" marR="5921" marT="5921" marB="0" anchor="b"/>
                </a:tc>
                <a:tc vMerge="1">
                  <a:txBody>
                    <a:bodyPr/>
                    <a:lstStyle/>
                    <a:p>
                      <a:endParaRPr lang="en-AU"/>
                    </a:p>
                  </a:txBody>
                  <a:tcPr/>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4-Mar</a:t>
                      </a:r>
                      <a:endParaRPr lang="en-AU" sz="500" b="1" i="0" u="none" strike="noStrike">
                        <a:solidFill>
                          <a:srgbClr val="000000"/>
                        </a:solidFill>
                        <a:effectLst/>
                        <a:latin typeface="Calibri" panose="020F0502020204030204" pitchFamily="34" charset="0"/>
                      </a:endParaRPr>
                    </a:p>
                  </a:txBody>
                  <a:tcPr marL="5921" marR="5921" marT="5921" marB="0" anchor="b"/>
                </a:tc>
                <a:tc vMerge="1">
                  <a:txBody>
                    <a:bodyPr/>
                    <a:lstStyle/>
                    <a:p>
                      <a:endParaRPr lang="en-AU"/>
                    </a:p>
                  </a:txBody>
                  <a:tcPr/>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extLst>
                  <a:ext uri="{0D108BD9-81ED-4DB2-BD59-A6C34878D82A}">
                    <a16:rowId xmlns:a16="http://schemas.microsoft.com/office/drawing/2014/main" val="3588077533"/>
                  </a:ext>
                </a:extLst>
              </a:tr>
              <a:tr h="170970">
                <a:tc>
                  <a:txBody>
                    <a:bodyPr/>
                    <a:lstStyle/>
                    <a:p>
                      <a:pPr algn="ctr" fontAlgn="b"/>
                      <a:r>
                        <a:rPr lang="en-AU" sz="500" u="none" strike="noStrike">
                          <a:effectLst/>
                        </a:rPr>
                        <a:t>11-Mar</a:t>
                      </a:r>
                      <a:endParaRPr lang="en-AU" sz="500" b="1" i="0" u="none" strike="noStrike">
                        <a:solidFill>
                          <a:srgbClr val="000000"/>
                        </a:solidFill>
                        <a:effectLst/>
                        <a:latin typeface="Calibri" panose="020F0502020204030204" pitchFamily="34" charset="0"/>
                      </a:endParaRPr>
                    </a:p>
                  </a:txBody>
                  <a:tcPr marL="5921" marR="5921" marT="5921" marB="0" anchor="b"/>
                </a:tc>
                <a:tc vMerge="1">
                  <a:txBody>
                    <a:bodyPr/>
                    <a:lstStyle/>
                    <a:p>
                      <a:endParaRPr lang="en-AU"/>
                    </a:p>
                  </a:txBody>
                  <a:tcPr/>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11-Mar</a:t>
                      </a:r>
                      <a:endParaRPr lang="en-AU" sz="500" b="1" i="0" u="none" strike="noStrike">
                        <a:solidFill>
                          <a:srgbClr val="000000"/>
                        </a:solidFill>
                        <a:effectLst/>
                        <a:latin typeface="Calibri" panose="020F0502020204030204" pitchFamily="34" charset="0"/>
                      </a:endParaRPr>
                    </a:p>
                  </a:txBody>
                  <a:tcPr marL="5921" marR="5921" marT="5921" marB="0" anchor="b"/>
                </a:tc>
                <a:tc vMerge="1">
                  <a:txBody>
                    <a:bodyPr/>
                    <a:lstStyle/>
                    <a:p>
                      <a:endParaRPr lang="en-AU"/>
                    </a:p>
                  </a:txBody>
                  <a:tcPr/>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500" u="none" strike="noStrike">
                          <a:effectLst/>
                        </a:rPr>
                        <a:t> </a:t>
                      </a:r>
                      <a:endParaRPr lang="en-AU" sz="5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extLst>
                  <a:ext uri="{0D108BD9-81ED-4DB2-BD59-A6C34878D82A}">
                    <a16:rowId xmlns:a16="http://schemas.microsoft.com/office/drawing/2014/main" val="3051613594"/>
                  </a:ext>
                </a:extLst>
              </a:tr>
              <a:tr h="170970">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extLst>
                  <a:ext uri="{0D108BD9-81ED-4DB2-BD59-A6C34878D82A}">
                    <a16:rowId xmlns:a16="http://schemas.microsoft.com/office/drawing/2014/main" val="297415344"/>
                  </a:ext>
                </a:extLst>
              </a:tr>
              <a:tr h="170970">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r>
                        <a:rPr lang="en-AU" sz="700" u="none" strike="noStrike">
                          <a:effectLst/>
                        </a:rPr>
                        <a:t> </a:t>
                      </a:r>
                      <a:endParaRPr lang="en-AU" sz="700" b="0" i="0" u="none" strike="noStrike">
                        <a:solidFill>
                          <a:srgbClr val="000000"/>
                        </a:solidFill>
                        <a:effectLst/>
                        <a:latin typeface="Calibri" panose="020F0502020204030204" pitchFamily="34" charset="0"/>
                      </a:endParaRPr>
                    </a:p>
                  </a:txBody>
                  <a:tcPr marL="5921" marR="5921" marT="5921" marB="0" anchor="b"/>
                </a:tc>
                <a:extLst>
                  <a:ext uri="{0D108BD9-81ED-4DB2-BD59-A6C34878D82A}">
                    <a16:rowId xmlns:a16="http://schemas.microsoft.com/office/drawing/2014/main" val="151866890"/>
                  </a:ext>
                </a:extLst>
              </a:tr>
              <a:tr h="624635">
                <a:tc gridSpan="10">
                  <a:txBody>
                    <a:bodyPr/>
                    <a:lstStyle/>
                    <a:p>
                      <a:pPr algn="ctr" fontAlgn="ctr"/>
                      <a:r>
                        <a:rPr lang="en-US" sz="700" u="none" strike="noStrike">
                          <a:effectLst/>
                        </a:rPr>
                        <a:t>To ensure the smooth running of the club all families  (first name is that of the eldest swimmer) have been allocated to timekeep twice during the season and do other job as well. If you are unable to fulfil your duties and you know in advance, can you please swap with another family. If is is a last minute thing due to illness or the like, can you please send an email to riverstonedolphins@gmail.com as soon as you can. If you are rostered on to do sign in can you arrvie five minutes early so you can set up before everyone enters.</a:t>
                      </a:r>
                      <a:endParaRPr lang="en-US" sz="700" b="0" i="0" u="none" strike="noStrike">
                        <a:solidFill>
                          <a:srgbClr val="000000"/>
                        </a:solidFill>
                        <a:effectLst/>
                        <a:latin typeface="Calibri" panose="020F0502020204030204" pitchFamily="34" charset="0"/>
                      </a:endParaRPr>
                    </a:p>
                  </a:txBody>
                  <a:tcPr marL="5921" marR="5921" marT="5921" marB="0" anchor="ct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gridSpan="10">
                  <a:txBody>
                    <a:bodyPr/>
                    <a:lstStyle/>
                    <a:p>
                      <a:pPr algn="ctr" fontAlgn="ctr"/>
                      <a:r>
                        <a:rPr lang="en-US" sz="700" u="none" strike="noStrike">
                          <a:effectLst/>
                        </a:rPr>
                        <a:t>To ensure the smooth running of the club all families  (first name is that of the eldest swimmer) have been allocated to timekeep twice during the season and do other job as well. If you are unable to fulfil your duties and you know in advance, can you please swap with another family. If is is a last minute thing due to illness or the like, can you please send an email to riverstonedolphins@gmail.com as soon as you can. If you are rostered on to do sign in can you arrvie five minutes early so you can set up before everyone enters.</a:t>
                      </a:r>
                      <a:endParaRPr lang="en-US" sz="700" b="0" i="0" u="none" strike="noStrike">
                        <a:solidFill>
                          <a:srgbClr val="000000"/>
                        </a:solidFill>
                        <a:effectLst/>
                        <a:latin typeface="Calibri" panose="020F0502020204030204" pitchFamily="34" charset="0"/>
                      </a:endParaRPr>
                    </a:p>
                  </a:txBody>
                  <a:tcPr marL="5921" marR="5921" marT="5921" marB="0" anchor="ct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1304429296"/>
                  </a:ext>
                </a:extLst>
              </a:tr>
              <a:tr h="170970">
                <a:tc>
                  <a:txBody>
                    <a:bodyPr/>
                    <a:lstStyle/>
                    <a:p>
                      <a:pPr algn="ctr" fontAlgn="b"/>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endParaRPr lang="en-AU" sz="700" b="0" i="0" u="none" strike="noStrike">
                        <a:solidFill>
                          <a:srgbClr val="000000"/>
                        </a:solidFill>
                        <a:effectLst/>
                        <a:latin typeface="Calibri" panose="020F0502020204030204" pitchFamily="34" charset="0"/>
                      </a:endParaRPr>
                    </a:p>
                  </a:txBody>
                  <a:tcPr marL="5921" marR="5921" marT="5921" marB="0" anchor="b"/>
                </a:tc>
                <a:extLst>
                  <a:ext uri="{0D108BD9-81ED-4DB2-BD59-A6C34878D82A}">
                    <a16:rowId xmlns:a16="http://schemas.microsoft.com/office/drawing/2014/main" val="534999206"/>
                  </a:ext>
                </a:extLst>
              </a:tr>
              <a:tr h="170970">
                <a:tc>
                  <a:txBody>
                    <a:bodyPr/>
                    <a:lstStyle/>
                    <a:p>
                      <a:pPr algn="ctr" fontAlgn="b"/>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endParaRPr lang="en-AU" sz="700" b="0" i="0" u="none" strike="noStrike">
                        <a:solidFill>
                          <a:srgbClr val="000000"/>
                        </a:solidFill>
                        <a:effectLst/>
                        <a:latin typeface="Calibri" panose="020F0502020204030204" pitchFamily="34" charset="0"/>
                      </a:endParaRPr>
                    </a:p>
                  </a:txBody>
                  <a:tcPr marL="5921" marR="5921" marT="5921" marB="0" anchor="b"/>
                </a:tc>
                <a:tc>
                  <a:txBody>
                    <a:bodyPr/>
                    <a:lstStyle/>
                    <a:p>
                      <a:pPr algn="ctr" fontAlgn="b"/>
                      <a:endParaRPr lang="en-AU" sz="700" b="0" i="0" u="none" strike="noStrike" dirty="0">
                        <a:solidFill>
                          <a:srgbClr val="000000"/>
                        </a:solidFill>
                        <a:effectLst/>
                        <a:latin typeface="Calibri" panose="020F0502020204030204" pitchFamily="34" charset="0"/>
                      </a:endParaRPr>
                    </a:p>
                  </a:txBody>
                  <a:tcPr marL="5921" marR="5921" marT="5921" marB="0" anchor="b"/>
                </a:tc>
                <a:extLst>
                  <a:ext uri="{0D108BD9-81ED-4DB2-BD59-A6C34878D82A}">
                    <a16:rowId xmlns:a16="http://schemas.microsoft.com/office/drawing/2014/main" val="1161492720"/>
                  </a:ext>
                </a:extLst>
              </a:tr>
            </a:tbl>
          </a:graphicData>
        </a:graphic>
      </p:graphicFrame>
    </p:spTree>
    <p:extLst>
      <p:ext uri="{BB962C8B-B14F-4D97-AF65-F5344CB8AC3E}">
        <p14:creationId xmlns:p14="http://schemas.microsoft.com/office/powerpoint/2010/main" val="13657612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1332</Words>
  <Application>Microsoft Office PowerPoint</Application>
  <PresentationFormat>Widescreen</PresentationFormat>
  <Paragraphs>496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Kegg</dc:creator>
  <cp:lastModifiedBy>Denise Kegg</cp:lastModifiedBy>
  <cp:revision>1</cp:revision>
  <dcterms:created xsi:type="dcterms:W3CDTF">2020-10-06T00:54:20Z</dcterms:created>
  <dcterms:modified xsi:type="dcterms:W3CDTF">2020-10-06T03:01:09Z</dcterms:modified>
</cp:coreProperties>
</file>